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binary" PartName="/ppt/metadata"/>
  <Override ContentType="application/vnd.openxmlformats-officedocument.presentationml.notesMaster+xml" PartName="/ppt/notesMasters/notesMaster1.xml"/>
  <Override ContentType="application/vnd.openxmlformats-officedocument.presentationml.presProps+xml" PartName="/ppt/presProps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</p:sldIdLst>
  <p:sldSz cy="11309350" cx="20104100"/>
  <p:notesSz cx="20104100" cy="1130935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373">
          <p15:clr>
            <a:srgbClr val="A4A3A4"/>
          </p15:clr>
        </p15:guide>
        <p15:guide id="2" pos="3420">
          <p15:clr>
            <a:srgbClr val="A4A3A4"/>
          </p15:clr>
        </p15:guide>
      </p15:sldGuideLst>
    </p:ext>
    <p:ext uri="GoogleSlidesCustomDataVersion2">
      <go:slidesCustomData xmlns:go="http://customooxmlschemas.google.com/" r:id="rId24" roundtripDataSignature="AMtx7mhHQz8dsq3zP8QlWjcAnvs2W2bH3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6F3821E-76CC-448D-BF5E-BF7486C017B0}">
  <a:tblStyle styleId="{96F3821E-76CC-448D-BF5E-BF7486C017B0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373" orient="horz"/>
        <p:guide pos="342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11" Type="http://schemas.openxmlformats.org/officeDocument/2006/relationships/slide" Target="slides/slide5.xml"/><Relationship Id="rId22" Type="http://schemas.openxmlformats.org/officeDocument/2006/relationships/slide" Target="slides/slide16.xml"/><Relationship Id="rId10" Type="http://schemas.openxmlformats.org/officeDocument/2006/relationships/slide" Target="slides/slide4.xml"/><Relationship Id="rId21" Type="http://schemas.openxmlformats.org/officeDocument/2006/relationships/slide" Target="slides/slide15.xml"/><Relationship Id="rId13" Type="http://schemas.openxmlformats.org/officeDocument/2006/relationships/slide" Target="slides/slide7.xml"/><Relationship Id="rId24" Type="http://customschemas.google.com/relationships/presentationmetadata" Target="metadata"/><Relationship Id="rId12" Type="http://schemas.openxmlformats.org/officeDocument/2006/relationships/slide" Target="slides/slide6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1.xml"/><Relationship Id="rId19" Type="http://schemas.openxmlformats.org/officeDocument/2006/relationships/slide" Target="slides/slide13.xml"/><Relationship Id="rId6" Type="http://schemas.openxmlformats.org/officeDocument/2006/relationships/notesMaster" Target="notesMasters/notesMaster1.xml"/><Relationship Id="rId18" Type="http://schemas.openxmlformats.org/officeDocument/2006/relationships/slide" Target="slides/slide12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351350" y="848200"/>
            <a:ext cx="13403400" cy="4241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2010400" y="5371925"/>
            <a:ext cx="16083275" cy="50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:notes"/>
          <p:cNvSpPr txBox="1"/>
          <p:nvPr>
            <p:ph idx="1" type="body"/>
          </p:nvPr>
        </p:nvSpPr>
        <p:spPr>
          <a:xfrm>
            <a:off x="2010400" y="5371925"/>
            <a:ext cx="16083275" cy="50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93" name="Google Shape;193;p1:notes"/>
          <p:cNvSpPr/>
          <p:nvPr>
            <p:ph idx="2" type="sldImg"/>
          </p:nvPr>
        </p:nvSpPr>
        <p:spPr>
          <a:xfrm>
            <a:off x="3351350" y="848200"/>
            <a:ext cx="13403400" cy="4241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307a1154eca_1_0:notes"/>
          <p:cNvSpPr txBox="1"/>
          <p:nvPr>
            <p:ph idx="1" type="body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74" name="Google Shape;274;g307a1154eca_1_0:notes"/>
          <p:cNvSpPr/>
          <p:nvPr>
            <p:ph idx="2" type="sldImg"/>
          </p:nvPr>
        </p:nvSpPr>
        <p:spPr>
          <a:xfrm>
            <a:off x="3351350" y="848200"/>
            <a:ext cx="13403400" cy="424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3074ccbdca6_0_0:notes"/>
          <p:cNvSpPr/>
          <p:nvPr>
            <p:ph idx="2" type="sldImg"/>
          </p:nvPr>
        </p:nvSpPr>
        <p:spPr>
          <a:xfrm>
            <a:off x="3351350" y="848200"/>
            <a:ext cx="13403400" cy="424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0" name="Google Shape;280;g3074ccbdca6_0_0:notes"/>
          <p:cNvSpPr txBox="1"/>
          <p:nvPr>
            <p:ph idx="1" type="body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307a1154eca_1_9:notes"/>
          <p:cNvSpPr txBox="1"/>
          <p:nvPr>
            <p:ph idx="1" type="body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03" name="Google Shape;303;g307a1154eca_1_9:notes"/>
          <p:cNvSpPr/>
          <p:nvPr>
            <p:ph idx="2" type="sldImg"/>
          </p:nvPr>
        </p:nvSpPr>
        <p:spPr>
          <a:xfrm>
            <a:off x="3351350" y="848200"/>
            <a:ext cx="13403400" cy="424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3165aefe6b8_0_641:notes"/>
          <p:cNvSpPr txBox="1"/>
          <p:nvPr>
            <p:ph idx="1" type="body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11" name="Google Shape;311;g3165aefe6b8_0_641:notes"/>
          <p:cNvSpPr/>
          <p:nvPr>
            <p:ph idx="2" type="sldImg"/>
          </p:nvPr>
        </p:nvSpPr>
        <p:spPr>
          <a:xfrm>
            <a:off x="3351350" y="848200"/>
            <a:ext cx="13403400" cy="424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3165aefe6b8_0_649:notes"/>
          <p:cNvSpPr txBox="1"/>
          <p:nvPr>
            <p:ph idx="1" type="body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28" name="Google Shape;328;g3165aefe6b8_0_649:notes"/>
          <p:cNvSpPr/>
          <p:nvPr>
            <p:ph idx="2" type="sldImg"/>
          </p:nvPr>
        </p:nvSpPr>
        <p:spPr>
          <a:xfrm>
            <a:off x="3351350" y="848200"/>
            <a:ext cx="13403400" cy="424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3165aefe6b8_0_653:notes"/>
          <p:cNvSpPr txBox="1"/>
          <p:nvPr>
            <p:ph idx="1" type="body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35" name="Google Shape;335;g3165aefe6b8_0_653:notes"/>
          <p:cNvSpPr/>
          <p:nvPr>
            <p:ph idx="2" type="sldImg"/>
          </p:nvPr>
        </p:nvSpPr>
        <p:spPr>
          <a:xfrm>
            <a:off x="3351350" y="848200"/>
            <a:ext cx="13403400" cy="424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3165aefe6b8_0_645:notes"/>
          <p:cNvSpPr txBox="1"/>
          <p:nvPr>
            <p:ph idx="1" type="body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42" name="Google Shape;342;g3165aefe6b8_0_645:notes"/>
          <p:cNvSpPr/>
          <p:nvPr>
            <p:ph idx="2" type="sldImg"/>
          </p:nvPr>
        </p:nvSpPr>
        <p:spPr>
          <a:xfrm>
            <a:off x="3351350" y="848200"/>
            <a:ext cx="13403400" cy="424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3165aefe6b8_0_657:notes"/>
          <p:cNvSpPr txBox="1"/>
          <p:nvPr>
            <p:ph idx="1" type="body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51" name="Google Shape;351;g3165aefe6b8_0_657:notes"/>
          <p:cNvSpPr/>
          <p:nvPr>
            <p:ph idx="2" type="sldImg"/>
          </p:nvPr>
        </p:nvSpPr>
        <p:spPr>
          <a:xfrm>
            <a:off x="3351350" y="848200"/>
            <a:ext cx="13403400" cy="424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1652f91557_0_0:notes"/>
          <p:cNvSpPr txBox="1"/>
          <p:nvPr>
            <p:ph idx="1" type="body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99" name="Google Shape;199;g31652f91557_0_0:notes"/>
          <p:cNvSpPr/>
          <p:nvPr>
            <p:ph idx="2" type="sldImg"/>
          </p:nvPr>
        </p:nvSpPr>
        <p:spPr>
          <a:xfrm>
            <a:off x="3351350" y="848200"/>
            <a:ext cx="13403400" cy="424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319e4ad2c59_0_0:notes"/>
          <p:cNvSpPr txBox="1"/>
          <p:nvPr>
            <p:ph idx="1" type="body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14" name="Google Shape;214;g319e4ad2c59_0_0:notes"/>
          <p:cNvSpPr/>
          <p:nvPr>
            <p:ph idx="2" type="sldImg"/>
          </p:nvPr>
        </p:nvSpPr>
        <p:spPr>
          <a:xfrm>
            <a:off x="3351350" y="848200"/>
            <a:ext cx="13403400" cy="424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1a09d084b4_1_2:notes"/>
          <p:cNvSpPr/>
          <p:nvPr>
            <p:ph idx="2" type="sldImg"/>
          </p:nvPr>
        </p:nvSpPr>
        <p:spPr>
          <a:xfrm>
            <a:off x="3351350" y="848200"/>
            <a:ext cx="13403400" cy="424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31a09d084b4_1_2:notes"/>
          <p:cNvSpPr txBox="1"/>
          <p:nvPr>
            <p:ph idx="1" type="body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3165aefe6b8_0_86:notes"/>
          <p:cNvSpPr txBox="1"/>
          <p:nvPr>
            <p:ph idx="1" type="body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31" name="Google Shape;231;g3165aefe6b8_0_86:notes"/>
          <p:cNvSpPr/>
          <p:nvPr>
            <p:ph idx="2" type="sldImg"/>
          </p:nvPr>
        </p:nvSpPr>
        <p:spPr>
          <a:xfrm>
            <a:off x="3351350" y="848200"/>
            <a:ext cx="13403400" cy="424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3165aefe6b8_0_102:notes"/>
          <p:cNvSpPr txBox="1"/>
          <p:nvPr>
            <p:ph idx="1" type="body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40" name="Google Shape;240;g3165aefe6b8_0_102:notes"/>
          <p:cNvSpPr/>
          <p:nvPr>
            <p:ph idx="2" type="sldImg"/>
          </p:nvPr>
        </p:nvSpPr>
        <p:spPr>
          <a:xfrm>
            <a:off x="3351350" y="848200"/>
            <a:ext cx="13403400" cy="424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3165aefe6b8_0_284:notes"/>
          <p:cNvSpPr txBox="1"/>
          <p:nvPr>
            <p:ph idx="1" type="body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49" name="Google Shape;249;g3165aefe6b8_0_284:notes"/>
          <p:cNvSpPr/>
          <p:nvPr>
            <p:ph idx="2" type="sldImg"/>
          </p:nvPr>
        </p:nvSpPr>
        <p:spPr>
          <a:xfrm>
            <a:off x="3351350" y="848200"/>
            <a:ext cx="13403400" cy="424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3165aefe6b8_0_458:notes"/>
          <p:cNvSpPr txBox="1"/>
          <p:nvPr>
            <p:ph idx="1" type="body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57" name="Google Shape;257;g3165aefe6b8_0_458:notes"/>
          <p:cNvSpPr/>
          <p:nvPr>
            <p:ph idx="2" type="sldImg"/>
          </p:nvPr>
        </p:nvSpPr>
        <p:spPr>
          <a:xfrm>
            <a:off x="3351350" y="848200"/>
            <a:ext cx="13403400" cy="424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3182a1c4c6f_2_14:notes"/>
          <p:cNvSpPr/>
          <p:nvPr>
            <p:ph idx="2" type="sldImg"/>
          </p:nvPr>
        </p:nvSpPr>
        <p:spPr>
          <a:xfrm>
            <a:off x="3351350" y="848200"/>
            <a:ext cx="13403400" cy="424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3182a1c4c6f_2_14:notes"/>
          <p:cNvSpPr txBox="1"/>
          <p:nvPr>
            <p:ph idx="1" type="body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Relationship Id="rId3" Type="http://schemas.openxmlformats.org/officeDocument/2006/relationships/image" Target="../media/image8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3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5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2.jp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Relationship Id="rId3" Type="http://schemas.openxmlformats.org/officeDocument/2006/relationships/image" Target="../media/image8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28036"/>
            <a:ext cx="20152520" cy="1133738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" name="Google Shape;13;p10"/>
          <p:cNvGrpSpPr/>
          <p:nvPr/>
        </p:nvGrpSpPr>
        <p:grpSpPr>
          <a:xfrm>
            <a:off x="8375650" y="10531475"/>
            <a:ext cx="3894979" cy="335915"/>
            <a:chOff x="8592670" y="10723202"/>
            <a:chExt cx="3894979" cy="335915"/>
          </a:xfrm>
        </p:grpSpPr>
        <p:sp>
          <p:nvSpPr>
            <p:cNvPr id="14" name="Google Shape;14;p10"/>
            <p:cNvSpPr/>
            <p:nvPr/>
          </p:nvSpPr>
          <p:spPr>
            <a:xfrm>
              <a:off x="8592670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591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591" y="335602"/>
                  </a:lnTo>
                  <a:lnTo>
                    <a:pt x="335591" y="0"/>
                  </a:lnTo>
                  <a:close/>
                </a:path>
              </a:pathLst>
            </a:custGeom>
            <a:solidFill>
              <a:srgbClr val="7B408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5;p10"/>
            <p:cNvSpPr/>
            <p:nvPr/>
          </p:nvSpPr>
          <p:spPr>
            <a:xfrm>
              <a:off x="9037546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D6843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16;p10"/>
            <p:cNvSpPr/>
            <p:nvPr/>
          </p:nvSpPr>
          <p:spPr>
            <a:xfrm>
              <a:off x="9482433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BD094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17;p10"/>
            <p:cNvSpPr/>
            <p:nvPr/>
          </p:nvSpPr>
          <p:spPr>
            <a:xfrm>
              <a:off x="9927320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BAC52E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18;p10"/>
            <p:cNvSpPr/>
            <p:nvPr/>
          </p:nvSpPr>
          <p:spPr>
            <a:xfrm>
              <a:off x="10372207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591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591" y="335602"/>
                  </a:lnTo>
                  <a:lnTo>
                    <a:pt x="335591" y="0"/>
                  </a:lnTo>
                  <a:close/>
                </a:path>
              </a:pathLst>
            </a:custGeom>
            <a:solidFill>
              <a:srgbClr val="92929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19;p10"/>
            <p:cNvSpPr/>
            <p:nvPr/>
          </p:nvSpPr>
          <p:spPr>
            <a:xfrm>
              <a:off x="10817084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2C3E8B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20;p10"/>
            <p:cNvSpPr/>
            <p:nvPr/>
          </p:nvSpPr>
          <p:spPr>
            <a:xfrm>
              <a:off x="11261981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591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591" y="335602"/>
                  </a:lnTo>
                  <a:lnTo>
                    <a:pt x="335591" y="0"/>
                  </a:lnTo>
                  <a:close/>
                </a:path>
              </a:pathLst>
            </a:custGeom>
            <a:solidFill>
              <a:srgbClr val="2C914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21;p10"/>
            <p:cNvSpPr/>
            <p:nvPr/>
          </p:nvSpPr>
          <p:spPr>
            <a:xfrm>
              <a:off x="11706858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44A6B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22;p10"/>
            <p:cNvSpPr/>
            <p:nvPr/>
          </p:nvSpPr>
          <p:spPr>
            <a:xfrm>
              <a:off x="12151734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35A4C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" name="Google Shape;23;p10"/>
          <p:cNvSpPr/>
          <p:nvPr/>
        </p:nvSpPr>
        <p:spPr>
          <a:xfrm>
            <a:off x="5092767" y="7254875"/>
            <a:ext cx="10694670" cy="53340"/>
          </a:xfrm>
          <a:custGeom>
            <a:rect b="b" l="l" r="r" t="t"/>
            <a:pathLst>
              <a:path extrusionOk="0" h="53340" w="10694669">
                <a:moveTo>
                  <a:pt x="10667601" y="0"/>
                </a:moveTo>
                <a:lnTo>
                  <a:pt x="26606" y="0"/>
                </a:lnTo>
                <a:lnTo>
                  <a:pt x="16264" y="2097"/>
                </a:lnTo>
                <a:lnTo>
                  <a:pt x="7806" y="7809"/>
                </a:lnTo>
                <a:lnTo>
                  <a:pt x="2095" y="16269"/>
                </a:lnTo>
                <a:lnTo>
                  <a:pt x="0" y="26606"/>
                </a:lnTo>
                <a:lnTo>
                  <a:pt x="2095" y="36942"/>
                </a:lnTo>
                <a:lnTo>
                  <a:pt x="7806" y="45397"/>
                </a:lnTo>
                <a:lnTo>
                  <a:pt x="16264" y="51106"/>
                </a:lnTo>
                <a:lnTo>
                  <a:pt x="26606" y="53202"/>
                </a:lnTo>
                <a:lnTo>
                  <a:pt x="10667601" y="53202"/>
                </a:lnTo>
                <a:lnTo>
                  <a:pt x="10677937" y="51106"/>
                </a:lnTo>
                <a:lnTo>
                  <a:pt x="10686393" y="45397"/>
                </a:lnTo>
                <a:lnTo>
                  <a:pt x="10692102" y="36942"/>
                </a:lnTo>
                <a:lnTo>
                  <a:pt x="10694197" y="26606"/>
                </a:lnTo>
                <a:lnTo>
                  <a:pt x="10692102" y="16269"/>
                </a:lnTo>
                <a:lnTo>
                  <a:pt x="10686393" y="7809"/>
                </a:lnTo>
                <a:lnTo>
                  <a:pt x="10677937" y="2097"/>
                </a:lnTo>
                <a:lnTo>
                  <a:pt x="1066760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24;p10"/>
          <p:cNvSpPr/>
          <p:nvPr/>
        </p:nvSpPr>
        <p:spPr>
          <a:xfrm>
            <a:off x="5092767" y="6209204"/>
            <a:ext cx="10694670" cy="1045671"/>
          </a:xfrm>
          <a:custGeom>
            <a:rect b="b" l="l" r="r" t="t"/>
            <a:pathLst>
              <a:path extrusionOk="0" h="1025525" w="10694669">
                <a:moveTo>
                  <a:pt x="10694197" y="0"/>
                </a:moveTo>
                <a:lnTo>
                  <a:pt x="0" y="0"/>
                </a:lnTo>
                <a:lnTo>
                  <a:pt x="0" y="1025330"/>
                </a:lnTo>
                <a:lnTo>
                  <a:pt x="10694197" y="1025330"/>
                </a:lnTo>
                <a:lnTo>
                  <a:pt x="10694197" y="0"/>
                </a:lnTo>
                <a:close/>
              </a:path>
            </a:pathLst>
          </a:custGeom>
          <a:solidFill>
            <a:srgbClr val="FEB62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25;p10"/>
          <p:cNvSpPr/>
          <p:nvPr/>
        </p:nvSpPr>
        <p:spPr>
          <a:xfrm>
            <a:off x="7815028" y="9029006"/>
            <a:ext cx="3477895" cy="864869"/>
          </a:xfrm>
          <a:custGeom>
            <a:rect b="b" l="l" r="r" t="t"/>
            <a:pathLst>
              <a:path extrusionOk="0" h="864870" w="3477895">
                <a:moveTo>
                  <a:pt x="743635" y="406793"/>
                </a:moveTo>
                <a:lnTo>
                  <a:pt x="740346" y="345351"/>
                </a:lnTo>
                <a:lnTo>
                  <a:pt x="730719" y="289318"/>
                </a:lnTo>
                <a:lnTo>
                  <a:pt x="715162" y="238620"/>
                </a:lnTo>
                <a:lnTo>
                  <a:pt x="694055" y="193154"/>
                </a:lnTo>
                <a:lnTo>
                  <a:pt x="667804" y="152844"/>
                </a:lnTo>
                <a:lnTo>
                  <a:pt x="636803" y="117602"/>
                </a:lnTo>
                <a:lnTo>
                  <a:pt x="601421" y="87325"/>
                </a:lnTo>
                <a:lnTo>
                  <a:pt x="565569" y="63233"/>
                </a:lnTo>
                <a:lnTo>
                  <a:pt x="542772" y="51714"/>
                </a:lnTo>
                <a:lnTo>
                  <a:pt x="542772" y="413016"/>
                </a:lnTo>
                <a:lnTo>
                  <a:pt x="539419" y="470103"/>
                </a:lnTo>
                <a:lnTo>
                  <a:pt x="529577" y="520890"/>
                </a:lnTo>
                <a:lnTo>
                  <a:pt x="513562" y="565442"/>
                </a:lnTo>
                <a:lnTo>
                  <a:pt x="491693" y="603796"/>
                </a:lnTo>
                <a:lnTo>
                  <a:pt x="464312" y="636041"/>
                </a:lnTo>
                <a:lnTo>
                  <a:pt x="431723" y="662216"/>
                </a:lnTo>
                <a:lnTo>
                  <a:pt x="394246" y="682383"/>
                </a:lnTo>
                <a:lnTo>
                  <a:pt x="352221" y="696620"/>
                </a:lnTo>
                <a:lnTo>
                  <a:pt x="305955" y="704964"/>
                </a:lnTo>
                <a:lnTo>
                  <a:pt x="255765" y="707478"/>
                </a:lnTo>
                <a:lnTo>
                  <a:pt x="238239" y="707415"/>
                </a:lnTo>
                <a:lnTo>
                  <a:pt x="220370" y="707009"/>
                </a:lnTo>
                <a:lnTo>
                  <a:pt x="203644" y="705891"/>
                </a:lnTo>
                <a:lnTo>
                  <a:pt x="189598" y="703707"/>
                </a:lnTo>
                <a:lnTo>
                  <a:pt x="189598" y="153466"/>
                </a:lnTo>
                <a:lnTo>
                  <a:pt x="204139" y="150698"/>
                </a:lnTo>
                <a:lnTo>
                  <a:pt x="223329" y="148285"/>
                </a:lnTo>
                <a:lnTo>
                  <a:pt x="247205" y="146583"/>
                </a:lnTo>
                <a:lnTo>
                  <a:pt x="275742" y="145935"/>
                </a:lnTo>
                <a:lnTo>
                  <a:pt x="328282" y="149136"/>
                </a:lnTo>
                <a:lnTo>
                  <a:pt x="375869" y="158788"/>
                </a:lnTo>
                <a:lnTo>
                  <a:pt x="418185" y="174967"/>
                </a:lnTo>
                <a:lnTo>
                  <a:pt x="454888" y="197739"/>
                </a:lnTo>
                <a:lnTo>
                  <a:pt x="485648" y="227177"/>
                </a:lnTo>
                <a:lnTo>
                  <a:pt x="510146" y="263347"/>
                </a:lnTo>
                <a:lnTo>
                  <a:pt x="528053" y="306336"/>
                </a:lnTo>
                <a:lnTo>
                  <a:pt x="539038" y="356196"/>
                </a:lnTo>
                <a:lnTo>
                  <a:pt x="542772" y="413016"/>
                </a:lnTo>
                <a:lnTo>
                  <a:pt x="542772" y="51714"/>
                </a:lnTo>
                <a:lnTo>
                  <a:pt x="482523" y="27292"/>
                </a:lnTo>
                <a:lnTo>
                  <a:pt x="434238" y="15125"/>
                </a:lnTo>
                <a:lnTo>
                  <a:pt x="380707" y="6616"/>
                </a:lnTo>
                <a:lnTo>
                  <a:pt x="321398" y="1625"/>
                </a:lnTo>
                <a:lnTo>
                  <a:pt x="255765" y="0"/>
                </a:lnTo>
                <a:lnTo>
                  <a:pt x="199453" y="749"/>
                </a:lnTo>
                <a:lnTo>
                  <a:pt x="144881" y="2997"/>
                </a:lnTo>
                <a:lnTo>
                  <a:pt x="92887" y="6743"/>
                </a:lnTo>
                <a:lnTo>
                  <a:pt x="44323" y="11976"/>
                </a:lnTo>
                <a:lnTo>
                  <a:pt x="0" y="18719"/>
                </a:lnTo>
                <a:lnTo>
                  <a:pt x="0" y="843470"/>
                </a:lnTo>
                <a:lnTo>
                  <a:pt x="39331" y="848067"/>
                </a:lnTo>
                <a:lnTo>
                  <a:pt x="88277" y="852055"/>
                </a:lnTo>
                <a:lnTo>
                  <a:pt x="147027" y="854887"/>
                </a:lnTo>
                <a:lnTo>
                  <a:pt x="215836" y="855954"/>
                </a:lnTo>
                <a:lnTo>
                  <a:pt x="276225" y="854316"/>
                </a:lnTo>
                <a:lnTo>
                  <a:pt x="333705" y="849350"/>
                </a:lnTo>
                <a:lnTo>
                  <a:pt x="388048" y="841019"/>
                </a:lnTo>
                <a:lnTo>
                  <a:pt x="439051" y="829284"/>
                </a:lnTo>
                <a:lnTo>
                  <a:pt x="486473" y="814108"/>
                </a:lnTo>
                <a:lnTo>
                  <a:pt x="530123" y="795426"/>
                </a:lnTo>
                <a:lnTo>
                  <a:pt x="569747" y="773214"/>
                </a:lnTo>
                <a:lnTo>
                  <a:pt x="605155" y="747420"/>
                </a:lnTo>
                <a:lnTo>
                  <a:pt x="634022" y="719683"/>
                </a:lnTo>
                <a:lnTo>
                  <a:pt x="644169" y="707478"/>
                </a:lnTo>
                <a:lnTo>
                  <a:pt x="660463" y="687882"/>
                </a:lnTo>
                <a:lnTo>
                  <a:pt x="684047" y="651916"/>
                </a:lnTo>
                <a:lnTo>
                  <a:pt x="704329" y="611720"/>
                </a:lnTo>
                <a:lnTo>
                  <a:pt x="720864" y="567194"/>
                </a:lnTo>
                <a:lnTo>
                  <a:pt x="733221" y="518261"/>
                </a:lnTo>
                <a:lnTo>
                  <a:pt x="740968" y="464820"/>
                </a:lnTo>
                <a:lnTo>
                  <a:pt x="743635" y="406793"/>
                </a:lnTo>
                <a:close/>
              </a:path>
              <a:path extrusionOk="0" h="864870" w="3477895">
                <a:moveTo>
                  <a:pt x="1394968" y="847204"/>
                </a:moveTo>
                <a:lnTo>
                  <a:pt x="1393126" y="806246"/>
                </a:lnTo>
                <a:lnTo>
                  <a:pt x="1391513" y="760018"/>
                </a:lnTo>
                <a:lnTo>
                  <a:pt x="1390370" y="708418"/>
                </a:lnTo>
                <a:lnTo>
                  <a:pt x="1389938" y="651319"/>
                </a:lnTo>
                <a:lnTo>
                  <a:pt x="1389938" y="237070"/>
                </a:lnTo>
                <a:lnTo>
                  <a:pt x="1200277" y="237070"/>
                </a:lnTo>
                <a:lnTo>
                  <a:pt x="1200277" y="600151"/>
                </a:lnTo>
                <a:lnTo>
                  <a:pt x="1199819" y="611860"/>
                </a:lnTo>
                <a:lnTo>
                  <a:pt x="1180630" y="664324"/>
                </a:lnTo>
                <a:lnTo>
                  <a:pt x="1133335" y="701357"/>
                </a:lnTo>
                <a:lnTo>
                  <a:pt x="1097978" y="707478"/>
                </a:lnTo>
                <a:lnTo>
                  <a:pt x="1054544" y="697712"/>
                </a:lnTo>
                <a:lnTo>
                  <a:pt x="1024686" y="669582"/>
                </a:lnTo>
                <a:lnTo>
                  <a:pt x="1007452" y="624840"/>
                </a:lnTo>
                <a:lnTo>
                  <a:pt x="1001915" y="565238"/>
                </a:lnTo>
                <a:lnTo>
                  <a:pt x="1001915" y="237070"/>
                </a:lnTo>
                <a:lnTo>
                  <a:pt x="812266" y="237070"/>
                </a:lnTo>
                <a:lnTo>
                  <a:pt x="812266" y="595160"/>
                </a:lnTo>
                <a:lnTo>
                  <a:pt x="816368" y="660679"/>
                </a:lnTo>
                <a:lnTo>
                  <a:pt x="828255" y="716178"/>
                </a:lnTo>
                <a:lnTo>
                  <a:pt x="847267" y="762063"/>
                </a:lnTo>
                <a:lnTo>
                  <a:pt x="872769" y="798715"/>
                </a:lnTo>
                <a:lnTo>
                  <a:pt x="904125" y="826541"/>
                </a:lnTo>
                <a:lnTo>
                  <a:pt x="940689" y="845921"/>
                </a:lnTo>
                <a:lnTo>
                  <a:pt x="981811" y="857275"/>
                </a:lnTo>
                <a:lnTo>
                  <a:pt x="1026845" y="860958"/>
                </a:lnTo>
                <a:lnTo>
                  <a:pt x="1086599" y="854176"/>
                </a:lnTo>
                <a:lnTo>
                  <a:pt x="1134656" y="836599"/>
                </a:lnTo>
                <a:lnTo>
                  <a:pt x="1171943" y="812444"/>
                </a:lnTo>
                <a:lnTo>
                  <a:pt x="1199349" y="785888"/>
                </a:lnTo>
                <a:lnTo>
                  <a:pt x="1217764" y="761123"/>
                </a:lnTo>
                <a:lnTo>
                  <a:pt x="1221486" y="761123"/>
                </a:lnTo>
                <a:lnTo>
                  <a:pt x="1230261" y="847204"/>
                </a:lnTo>
                <a:lnTo>
                  <a:pt x="1394968" y="847204"/>
                </a:lnTo>
                <a:close/>
              </a:path>
              <a:path extrusionOk="0" h="864870" w="3477895">
                <a:moveTo>
                  <a:pt x="2097112" y="536511"/>
                </a:moveTo>
                <a:lnTo>
                  <a:pt x="2094064" y="487603"/>
                </a:lnTo>
                <a:lnTo>
                  <a:pt x="2085124" y="441807"/>
                </a:lnTo>
                <a:lnTo>
                  <a:pt x="2070569" y="399427"/>
                </a:lnTo>
                <a:lnTo>
                  <a:pt x="2050681" y="360819"/>
                </a:lnTo>
                <a:lnTo>
                  <a:pt x="2049614" y="359359"/>
                </a:lnTo>
                <a:lnTo>
                  <a:pt x="2025751" y="326301"/>
                </a:lnTo>
                <a:lnTo>
                  <a:pt x="1996071" y="296202"/>
                </a:lnTo>
                <a:lnTo>
                  <a:pt x="1961934" y="270840"/>
                </a:lnTo>
                <a:lnTo>
                  <a:pt x="1923605" y="250532"/>
                </a:lnTo>
                <a:lnTo>
                  <a:pt x="1899958" y="242189"/>
                </a:lnTo>
                <a:lnTo>
                  <a:pt x="1899958" y="541528"/>
                </a:lnTo>
                <a:lnTo>
                  <a:pt x="1894560" y="602767"/>
                </a:lnTo>
                <a:lnTo>
                  <a:pt x="1878926" y="653516"/>
                </a:lnTo>
                <a:lnTo>
                  <a:pt x="1853895" y="691984"/>
                </a:lnTo>
                <a:lnTo>
                  <a:pt x="1820291" y="716381"/>
                </a:lnTo>
                <a:lnTo>
                  <a:pt x="1778939" y="724916"/>
                </a:lnTo>
                <a:lnTo>
                  <a:pt x="1777720" y="724916"/>
                </a:lnTo>
                <a:lnTo>
                  <a:pt x="1734197" y="715911"/>
                </a:lnTo>
                <a:lnTo>
                  <a:pt x="1699729" y="690626"/>
                </a:lnTo>
                <a:lnTo>
                  <a:pt x="1674660" y="651637"/>
                </a:lnTo>
                <a:lnTo>
                  <a:pt x="1659369" y="601484"/>
                </a:lnTo>
                <a:lnTo>
                  <a:pt x="1654187" y="542772"/>
                </a:lnTo>
                <a:lnTo>
                  <a:pt x="1657184" y="497560"/>
                </a:lnTo>
                <a:lnTo>
                  <a:pt x="1666570" y="454748"/>
                </a:lnTo>
                <a:lnTo>
                  <a:pt x="1682877" y="416915"/>
                </a:lnTo>
                <a:lnTo>
                  <a:pt x="1706676" y="386676"/>
                </a:lnTo>
                <a:lnTo>
                  <a:pt x="1778939" y="359359"/>
                </a:lnTo>
                <a:lnTo>
                  <a:pt x="1824596" y="369684"/>
                </a:lnTo>
                <a:lnTo>
                  <a:pt x="1858733" y="397611"/>
                </a:lnTo>
                <a:lnTo>
                  <a:pt x="1882152" y="438594"/>
                </a:lnTo>
                <a:lnTo>
                  <a:pt x="1895640" y="488086"/>
                </a:lnTo>
                <a:lnTo>
                  <a:pt x="1899958" y="541528"/>
                </a:lnTo>
                <a:lnTo>
                  <a:pt x="1899958" y="242189"/>
                </a:lnTo>
                <a:lnTo>
                  <a:pt x="1881390" y="235635"/>
                </a:lnTo>
                <a:lnTo>
                  <a:pt x="1835569" y="226453"/>
                </a:lnTo>
                <a:lnTo>
                  <a:pt x="1786420" y="223316"/>
                </a:lnTo>
                <a:lnTo>
                  <a:pt x="1734375" y="226402"/>
                </a:lnTo>
                <a:lnTo>
                  <a:pt x="1685937" y="235483"/>
                </a:lnTo>
                <a:lnTo>
                  <a:pt x="1641424" y="250329"/>
                </a:lnTo>
                <a:lnTo>
                  <a:pt x="1601089" y="270675"/>
                </a:lnTo>
                <a:lnTo>
                  <a:pt x="1565224" y="296278"/>
                </a:lnTo>
                <a:lnTo>
                  <a:pt x="1534109" y="326898"/>
                </a:lnTo>
                <a:lnTo>
                  <a:pt x="1508010" y="362280"/>
                </a:lnTo>
                <a:lnTo>
                  <a:pt x="1487233" y="402170"/>
                </a:lnTo>
                <a:lnTo>
                  <a:pt x="1472044" y="446328"/>
                </a:lnTo>
                <a:lnTo>
                  <a:pt x="1462722" y="494512"/>
                </a:lnTo>
                <a:lnTo>
                  <a:pt x="1459547" y="546468"/>
                </a:lnTo>
                <a:lnTo>
                  <a:pt x="1462874" y="598233"/>
                </a:lnTo>
                <a:lnTo>
                  <a:pt x="1472590" y="645896"/>
                </a:lnTo>
                <a:lnTo>
                  <a:pt x="1488224" y="689216"/>
                </a:lnTo>
                <a:lnTo>
                  <a:pt x="1509369" y="728091"/>
                </a:lnTo>
                <a:lnTo>
                  <a:pt x="1535582" y="762330"/>
                </a:lnTo>
                <a:lnTo>
                  <a:pt x="1566443" y="791756"/>
                </a:lnTo>
                <a:lnTo>
                  <a:pt x="1601508" y="816216"/>
                </a:lnTo>
                <a:lnTo>
                  <a:pt x="1640344" y="835533"/>
                </a:lnTo>
                <a:lnTo>
                  <a:pt x="1682521" y="849541"/>
                </a:lnTo>
                <a:lnTo>
                  <a:pt x="1727619" y="858075"/>
                </a:lnTo>
                <a:lnTo>
                  <a:pt x="1775180" y="860958"/>
                </a:lnTo>
                <a:lnTo>
                  <a:pt x="1776425" y="860958"/>
                </a:lnTo>
                <a:lnTo>
                  <a:pt x="1820456" y="858405"/>
                </a:lnTo>
                <a:lnTo>
                  <a:pt x="1863610" y="850696"/>
                </a:lnTo>
                <a:lnTo>
                  <a:pt x="1905177" y="837768"/>
                </a:lnTo>
                <a:lnTo>
                  <a:pt x="1944458" y="819518"/>
                </a:lnTo>
                <a:lnTo>
                  <a:pt x="1980780" y="795896"/>
                </a:lnTo>
                <a:lnTo>
                  <a:pt x="2013419" y="766787"/>
                </a:lnTo>
                <a:lnTo>
                  <a:pt x="2041690" y="732142"/>
                </a:lnTo>
                <a:lnTo>
                  <a:pt x="2064893" y="691870"/>
                </a:lnTo>
                <a:lnTo>
                  <a:pt x="2082330" y="645871"/>
                </a:lnTo>
                <a:lnTo>
                  <a:pt x="2093302" y="594131"/>
                </a:lnTo>
                <a:lnTo>
                  <a:pt x="2097112" y="536511"/>
                </a:lnTo>
                <a:close/>
              </a:path>
              <a:path extrusionOk="0" h="864870" w="3477895">
                <a:moveTo>
                  <a:pt x="2656205" y="247065"/>
                </a:moveTo>
                <a:lnTo>
                  <a:pt x="2623756" y="237032"/>
                </a:lnTo>
                <a:lnTo>
                  <a:pt x="2587587" y="229565"/>
                </a:lnTo>
                <a:lnTo>
                  <a:pt x="2549537" y="224917"/>
                </a:lnTo>
                <a:lnTo>
                  <a:pt x="2511463" y="223316"/>
                </a:lnTo>
                <a:lnTo>
                  <a:pt x="2456891" y="226301"/>
                </a:lnTo>
                <a:lnTo>
                  <a:pt x="2406751" y="234962"/>
                </a:lnTo>
                <a:lnTo>
                  <a:pt x="2361095" y="248920"/>
                </a:lnTo>
                <a:lnTo>
                  <a:pt x="2319985" y="267779"/>
                </a:lnTo>
                <a:lnTo>
                  <a:pt x="2283485" y="291147"/>
                </a:lnTo>
                <a:lnTo>
                  <a:pt x="2251646" y="318617"/>
                </a:lnTo>
                <a:lnTo>
                  <a:pt x="2224557" y="349808"/>
                </a:lnTo>
                <a:lnTo>
                  <a:pt x="2202243" y="384327"/>
                </a:lnTo>
                <a:lnTo>
                  <a:pt x="2184781" y="421779"/>
                </a:lnTo>
                <a:lnTo>
                  <a:pt x="2172246" y="461759"/>
                </a:lnTo>
                <a:lnTo>
                  <a:pt x="2164664" y="503885"/>
                </a:lnTo>
                <a:lnTo>
                  <a:pt x="2162137" y="547763"/>
                </a:lnTo>
                <a:lnTo>
                  <a:pt x="2165210" y="598373"/>
                </a:lnTo>
                <a:lnTo>
                  <a:pt x="2174303" y="645236"/>
                </a:lnTo>
                <a:lnTo>
                  <a:pt x="2189137" y="688111"/>
                </a:lnTo>
                <a:lnTo>
                  <a:pt x="2209482" y="726795"/>
                </a:lnTo>
                <a:lnTo>
                  <a:pt x="2235085" y="761034"/>
                </a:lnTo>
                <a:lnTo>
                  <a:pt x="2265692" y="790625"/>
                </a:lnTo>
                <a:lnTo>
                  <a:pt x="2301075" y="815352"/>
                </a:lnTo>
                <a:lnTo>
                  <a:pt x="2340965" y="834961"/>
                </a:lnTo>
                <a:lnTo>
                  <a:pt x="2385123" y="849249"/>
                </a:lnTo>
                <a:lnTo>
                  <a:pt x="2433320" y="857986"/>
                </a:lnTo>
                <a:lnTo>
                  <a:pt x="2485275" y="860958"/>
                </a:lnTo>
                <a:lnTo>
                  <a:pt x="2537599" y="858761"/>
                </a:lnTo>
                <a:lnTo>
                  <a:pt x="2584640" y="852703"/>
                </a:lnTo>
                <a:lnTo>
                  <a:pt x="2624442" y="843597"/>
                </a:lnTo>
                <a:lnTo>
                  <a:pt x="2632506" y="692505"/>
                </a:lnTo>
                <a:lnTo>
                  <a:pt x="2609748" y="700887"/>
                </a:lnTo>
                <a:lnTo>
                  <a:pt x="2584310" y="707174"/>
                </a:lnTo>
                <a:lnTo>
                  <a:pt x="2555811" y="711098"/>
                </a:lnTo>
                <a:lnTo>
                  <a:pt x="2523909" y="712470"/>
                </a:lnTo>
                <a:lnTo>
                  <a:pt x="2479484" y="707517"/>
                </a:lnTo>
                <a:lnTo>
                  <a:pt x="2439555" y="692785"/>
                </a:lnTo>
                <a:lnTo>
                  <a:pt x="2405710" y="668489"/>
                </a:lnTo>
                <a:lnTo>
                  <a:pt x="2379548" y="634834"/>
                </a:lnTo>
                <a:lnTo>
                  <a:pt x="2362695" y="592023"/>
                </a:lnTo>
                <a:lnTo>
                  <a:pt x="2356713" y="540283"/>
                </a:lnTo>
                <a:lnTo>
                  <a:pt x="2361463" y="492950"/>
                </a:lnTo>
                <a:lnTo>
                  <a:pt x="2376360" y="451586"/>
                </a:lnTo>
                <a:lnTo>
                  <a:pt x="2400566" y="417360"/>
                </a:lnTo>
                <a:lnTo>
                  <a:pt x="2433180" y="391452"/>
                </a:lnTo>
                <a:lnTo>
                  <a:pt x="2473350" y="375043"/>
                </a:lnTo>
                <a:lnTo>
                  <a:pt x="2520213" y="369303"/>
                </a:lnTo>
                <a:lnTo>
                  <a:pt x="2554694" y="370827"/>
                </a:lnTo>
                <a:lnTo>
                  <a:pt x="2583548" y="374929"/>
                </a:lnTo>
                <a:lnTo>
                  <a:pt x="2607246" y="380911"/>
                </a:lnTo>
                <a:lnTo>
                  <a:pt x="2626271" y="388061"/>
                </a:lnTo>
                <a:lnTo>
                  <a:pt x="2656205" y="247065"/>
                </a:lnTo>
                <a:close/>
              </a:path>
              <a:path extrusionOk="0" h="864870" w="3477895">
                <a:moveTo>
                  <a:pt x="3477476" y="72466"/>
                </a:moveTo>
                <a:lnTo>
                  <a:pt x="3301720" y="72466"/>
                </a:lnTo>
                <a:lnTo>
                  <a:pt x="3301720" y="521081"/>
                </a:lnTo>
                <a:lnTo>
                  <a:pt x="3297517" y="583844"/>
                </a:lnTo>
                <a:lnTo>
                  <a:pt x="3285109" y="634695"/>
                </a:lnTo>
                <a:lnTo>
                  <a:pt x="3264738" y="673836"/>
                </a:lnTo>
                <a:lnTo>
                  <a:pt x="3236658" y="701522"/>
                </a:lnTo>
                <a:lnTo>
                  <a:pt x="3201111" y="717969"/>
                </a:lnTo>
                <a:lnTo>
                  <a:pt x="3158363" y="723404"/>
                </a:lnTo>
                <a:lnTo>
                  <a:pt x="3116605" y="717727"/>
                </a:lnTo>
                <a:lnTo>
                  <a:pt x="3081705" y="700760"/>
                </a:lnTo>
                <a:lnTo>
                  <a:pt x="3054019" y="672541"/>
                </a:lnTo>
                <a:lnTo>
                  <a:pt x="3033852" y="633145"/>
                </a:lnTo>
                <a:lnTo>
                  <a:pt x="3021507" y="582637"/>
                </a:lnTo>
                <a:lnTo>
                  <a:pt x="3017329" y="521081"/>
                </a:lnTo>
                <a:lnTo>
                  <a:pt x="3017329" y="72466"/>
                </a:lnTo>
                <a:lnTo>
                  <a:pt x="2840393" y="72466"/>
                </a:lnTo>
                <a:lnTo>
                  <a:pt x="2840393" y="507225"/>
                </a:lnTo>
                <a:lnTo>
                  <a:pt x="2842780" y="566483"/>
                </a:lnTo>
                <a:lnTo>
                  <a:pt x="2849867" y="620014"/>
                </a:lnTo>
                <a:lnTo>
                  <a:pt x="2861526" y="667931"/>
                </a:lnTo>
                <a:lnTo>
                  <a:pt x="2877655" y="710349"/>
                </a:lnTo>
                <a:lnTo>
                  <a:pt x="2898114" y="747369"/>
                </a:lnTo>
                <a:lnTo>
                  <a:pt x="2922778" y="779094"/>
                </a:lnTo>
                <a:lnTo>
                  <a:pt x="2951556" y="805637"/>
                </a:lnTo>
                <a:lnTo>
                  <a:pt x="2984296" y="827125"/>
                </a:lnTo>
                <a:lnTo>
                  <a:pt x="3020885" y="843635"/>
                </a:lnTo>
                <a:lnTo>
                  <a:pt x="3061220" y="855294"/>
                </a:lnTo>
                <a:lnTo>
                  <a:pt x="3105162" y="862215"/>
                </a:lnTo>
                <a:lnTo>
                  <a:pt x="3152584" y="864501"/>
                </a:lnTo>
                <a:lnTo>
                  <a:pt x="3201733" y="862114"/>
                </a:lnTo>
                <a:lnTo>
                  <a:pt x="3247313" y="854900"/>
                </a:lnTo>
                <a:lnTo>
                  <a:pt x="3289198" y="842860"/>
                </a:lnTo>
                <a:lnTo>
                  <a:pt x="3327260" y="825919"/>
                </a:lnTo>
                <a:lnTo>
                  <a:pt x="3361347" y="804037"/>
                </a:lnTo>
                <a:lnTo>
                  <a:pt x="3391344" y="777201"/>
                </a:lnTo>
                <a:lnTo>
                  <a:pt x="3417100" y="745350"/>
                </a:lnTo>
                <a:lnTo>
                  <a:pt x="3438474" y="708444"/>
                </a:lnTo>
                <a:lnTo>
                  <a:pt x="3455327" y="666445"/>
                </a:lnTo>
                <a:lnTo>
                  <a:pt x="3467544" y="619328"/>
                </a:lnTo>
                <a:lnTo>
                  <a:pt x="3474974" y="567029"/>
                </a:lnTo>
                <a:lnTo>
                  <a:pt x="3477476" y="509524"/>
                </a:lnTo>
                <a:lnTo>
                  <a:pt x="3477476" y="7246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" name="Google Shape;26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80876" y="8778875"/>
            <a:ext cx="1554405" cy="1150620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10"/>
          <p:cNvSpPr txBox="1"/>
          <p:nvPr>
            <p:ph idx="1" type="body"/>
          </p:nvPr>
        </p:nvSpPr>
        <p:spPr>
          <a:xfrm>
            <a:off x="5138402" y="6287962"/>
            <a:ext cx="10649035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54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10"/>
          <p:cNvSpPr txBox="1"/>
          <p:nvPr>
            <p:ph idx="2" type="body"/>
          </p:nvPr>
        </p:nvSpPr>
        <p:spPr>
          <a:xfrm>
            <a:off x="4718050" y="5133092"/>
            <a:ext cx="11429999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6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0"/>
          <p:cNvSpPr txBox="1"/>
          <p:nvPr>
            <p:ph idx="3" type="body"/>
          </p:nvPr>
        </p:nvSpPr>
        <p:spPr>
          <a:xfrm>
            <a:off x="5092767" y="7563485"/>
            <a:ext cx="10694988" cy="4924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10"/>
          <p:cNvSpPr txBox="1"/>
          <p:nvPr>
            <p:ph idx="10" type="dt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0"/>
          <p:cNvSpPr txBox="1"/>
          <p:nvPr>
            <p:ph idx="12" type="sldNum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oogle Shape;33;p17"/>
          <p:cNvGrpSpPr/>
          <p:nvPr/>
        </p:nvGrpSpPr>
        <p:grpSpPr>
          <a:xfrm>
            <a:off x="1278903" y="7528560"/>
            <a:ext cx="3894979" cy="335915"/>
            <a:chOff x="8592670" y="10723202"/>
            <a:chExt cx="3894979" cy="335915"/>
          </a:xfrm>
        </p:grpSpPr>
        <p:sp>
          <p:nvSpPr>
            <p:cNvPr id="34" name="Google Shape;34;p17"/>
            <p:cNvSpPr/>
            <p:nvPr/>
          </p:nvSpPr>
          <p:spPr>
            <a:xfrm>
              <a:off x="8592670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591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591" y="335602"/>
                  </a:lnTo>
                  <a:lnTo>
                    <a:pt x="335591" y="0"/>
                  </a:lnTo>
                  <a:close/>
                </a:path>
              </a:pathLst>
            </a:custGeom>
            <a:solidFill>
              <a:srgbClr val="7B408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35;p17"/>
            <p:cNvSpPr/>
            <p:nvPr/>
          </p:nvSpPr>
          <p:spPr>
            <a:xfrm>
              <a:off x="9037546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D6843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36;p17"/>
            <p:cNvSpPr/>
            <p:nvPr/>
          </p:nvSpPr>
          <p:spPr>
            <a:xfrm>
              <a:off x="9482433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BD094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37;p17"/>
            <p:cNvSpPr/>
            <p:nvPr/>
          </p:nvSpPr>
          <p:spPr>
            <a:xfrm>
              <a:off x="9927320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BAC52E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38;p17"/>
            <p:cNvSpPr/>
            <p:nvPr/>
          </p:nvSpPr>
          <p:spPr>
            <a:xfrm>
              <a:off x="10372207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591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591" y="335602"/>
                  </a:lnTo>
                  <a:lnTo>
                    <a:pt x="335591" y="0"/>
                  </a:lnTo>
                  <a:close/>
                </a:path>
              </a:pathLst>
            </a:custGeom>
            <a:solidFill>
              <a:srgbClr val="92929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39;p17"/>
            <p:cNvSpPr/>
            <p:nvPr/>
          </p:nvSpPr>
          <p:spPr>
            <a:xfrm>
              <a:off x="10817084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2C3E8B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40;p17"/>
            <p:cNvSpPr/>
            <p:nvPr/>
          </p:nvSpPr>
          <p:spPr>
            <a:xfrm>
              <a:off x="11261981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591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591" y="335602"/>
                  </a:lnTo>
                  <a:lnTo>
                    <a:pt x="335591" y="0"/>
                  </a:lnTo>
                  <a:close/>
                </a:path>
              </a:pathLst>
            </a:custGeom>
            <a:solidFill>
              <a:srgbClr val="2C914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41;p17"/>
            <p:cNvSpPr/>
            <p:nvPr/>
          </p:nvSpPr>
          <p:spPr>
            <a:xfrm>
              <a:off x="11706858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44A6B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42;p17"/>
            <p:cNvSpPr/>
            <p:nvPr/>
          </p:nvSpPr>
          <p:spPr>
            <a:xfrm>
              <a:off x="12151734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35A4C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3" name="Google Shape;43;p17"/>
          <p:cNvSpPr/>
          <p:nvPr/>
        </p:nvSpPr>
        <p:spPr>
          <a:xfrm>
            <a:off x="16958625" y="10426287"/>
            <a:ext cx="1618615" cy="525145"/>
          </a:xfrm>
          <a:custGeom>
            <a:rect b="b" l="l" r="r" t="t"/>
            <a:pathLst>
              <a:path extrusionOk="0" h="525145" w="1618615">
                <a:moveTo>
                  <a:pt x="453097" y="247865"/>
                </a:moveTo>
                <a:lnTo>
                  <a:pt x="449186" y="196367"/>
                </a:lnTo>
                <a:lnTo>
                  <a:pt x="437921" y="151307"/>
                </a:lnTo>
                <a:lnTo>
                  <a:pt x="419925" y="112522"/>
                </a:lnTo>
                <a:lnTo>
                  <a:pt x="395884" y="79870"/>
                </a:lnTo>
                <a:lnTo>
                  <a:pt x="366445" y="53213"/>
                </a:lnTo>
                <a:lnTo>
                  <a:pt x="330708" y="31546"/>
                </a:lnTo>
                <a:lnTo>
                  <a:pt x="330708" y="251650"/>
                </a:lnTo>
                <a:lnTo>
                  <a:pt x="325094" y="307492"/>
                </a:lnTo>
                <a:lnTo>
                  <a:pt x="308851" y="352729"/>
                </a:lnTo>
                <a:lnTo>
                  <a:pt x="282892" y="387540"/>
                </a:lnTo>
                <a:lnTo>
                  <a:pt x="248132" y="412089"/>
                </a:lnTo>
                <a:lnTo>
                  <a:pt x="205486" y="426542"/>
                </a:lnTo>
                <a:lnTo>
                  <a:pt x="155841" y="431076"/>
                </a:lnTo>
                <a:lnTo>
                  <a:pt x="145161" y="431038"/>
                </a:lnTo>
                <a:lnTo>
                  <a:pt x="134264" y="430784"/>
                </a:lnTo>
                <a:lnTo>
                  <a:pt x="124079" y="430098"/>
                </a:lnTo>
                <a:lnTo>
                  <a:pt x="115519" y="428764"/>
                </a:lnTo>
                <a:lnTo>
                  <a:pt x="115519" y="93497"/>
                </a:lnTo>
                <a:lnTo>
                  <a:pt x="124383" y="91821"/>
                </a:lnTo>
                <a:lnTo>
                  <a:pt x="136080" y="90347"/>
                </a:lnTo>
                <a:lnTo>
                  <a:pt x="150622" y="89319"/>
                </a:lnTo>
                <a:lnTo>
                  <a:pt x="168008" y="88925"/>
                </a:lnTo>
                <a:lnTo>
                  <a:pt x="214909" y="93319"/>
                </a:lnTo>
                <a:lnTo>
                  <a:pt x="254800" y="106616"/>
                </a:lnTo>
                <a:lnTo>
                  <a:pt x="286994" y="128943"/>
                </a:lnTo>
                <a:lnTo>
                  <a:pt x="310832" y="160464"/>
                </a:lnTo>
                <a:lnTo>
                  <a:pt x="325628" y="201320"/>
                </a:lnTo>
                <a:lnTo>
                  <a:pt x="330708" y="251650"/>
                </a:lnTo>
                <a:lnTo>
                  <a:pt x="330708" y="31546"/>
                </a:lnTo>
                <a:lnTo>
                  <a:pt x="326796" y="29171"/>
                </a:lnTo>
                <a:lnTo>
                  <a:pt x="279666" y="12636"/>
                </a:lnTo>
                <a:lnTo>
                  <a:pt x="223278" y="3073"/>
                </a:lnTo>
                <a:lnTo>
                  <a:pt x="155841" y="0"/>
                </a:lnTo>
                <a:lnTo>
                  <a:pt x="113093" y="711"/>
                </a:lnTo>
                <a:lnTo>
                  <a:pt x="72212" y="2857"/>
                </a:lnTo>
                <a:lnTo>
                  <a:pt x="34175" y="6413"/>
                </a:lnTo>
                <a:lnTo>
                  <a:pt x="0" y="11417"/>
                </a:lnTo>
                <a:lnTo>
                  <a:pt x="0" y="513930"/>
                </a:lnTo>
                <a:lnTo>
                  <a:pt x="23964" y="516724"/>
                </a:lnTo>
                <a:lnTo>
                  <a:pt x="53784" y="519150"/>
                </a:lnTo>
                <a:lnTo>
                  <a:pt x="89585" y="520877"/>
                </a:lnTo>
                <a:lnTo>
                  <a:pt x="131495" y="521525"/>
                </a:lnTo>
                <a:lnTo>
                  <a:pt x="189534" y="518960"/>
                </a:lnTo>
                <a:lnTo>
                  <a:pt x="242811" y="511162"/>
                </a:lnTo>
                <a:lnTo>
                  <a:pt x="290804" y="498043"/>
                </a:lnTo>
                <a:lnTo>
                  <a:pt x="332955" y="479501"/>
                </a:lnTo>
                <a:lnTo>
                  <a:pt x="368719" y="455409"/>
                </a:lnTo>
                <a:lnTo>
                  <a:pt x="396163" y="427177"/>
                </a:lnTo>
                <a:lnTo>
                  <a:pt x="419430" y="392518"/>
                </a:lnTo>
                <a:lnTo>
                  <a:pt x="437400" y="351231"/>
                </a:lnTo>
                <a:lnTo>
                  <a:pt x="448983" y="303085"/>
                </a:lnTo>
                <a:lnTo>
                  <a:pt x="453097" y="247865"/>
                </a:lnTo>
                <a:close/>
              </a:path>
              <a:path extrusionOk="0" h="525145" w="1618615">
                <a:moveTo>
                  <a:pt x="849947" y="516191"/>
                </a:moveTo>
                <a:lnTo>
                  <a:pt x="848817" y="491236"/>
                </a:lnTo>
                <a:lnTo>
                  <a:pt x="847839" y="463080"/>
                </a:lnTo>
                <a:lnTo>
                  <a:pt x="847140" y="431634"/>
                </a:lnTo>
                <a:lnTo>
                  <a:pt x="846874" y="396836"/>
                </a:lnTo>
                <a:lnTo>
                  <a:pt x="846874" y="144449"/>
                </a:lnTo>
                <a:lnTo>
                  <a:pt x="731316" y="144449"/>
                </a:lnTo>
                <a:lnTo>
                  <a:pt x="731316" y="365671"/>
                </a:lnTo>
                <a:lnTo>
                  <a:pt x="731037" y="372808"/>
                </a:lnTo>
                <a:lnTo>
                  <a:pt x="707301" y="417766"/>
                </a:lnTo>
                <a:lnTo>
                  <a:pt x="668985" y="431076"/>
                </a:lnTo>
                <a:lnTo>
                  <a:pt x="642531" y="425119"/>
                </a:lnTo>
                <a:lnTo>
                  <a:pt x="624332" y="407974"/>
                </a:lnTo>
                <a:lnTo>
                  <a:pt x="613841" y="380707"/>
                </a:lnTo>
                <a:lnTo>
                  <a:pt x="610463" y="344398"/>
                </a:lnTo>
                <a:lnTo>
                  <a:pt x="610463" y="144449"/>
                </a:lnTo>
                <a:lnTo>
                  <a:pt x="494906" y="144449"/>
                </a:lnTo>
                <a:lnTo>
                  <a:pt x="494906" y="362623"/>
                </a:lnTo>
                <a:lnTo>
                  <a:pt x="501205" y="423557"/>
                </a:lnTo>
                <a:lnTo>
                  <a:pt x="519036" y="469226"/>
                </a:lnTo>
                <a:lnTo>
                  <a:pt x="546785" y="500634"/>
                </a:lnTo>
                <a:lnTo>
                  <a:pt x="582866" y="518756"/>
                </a:lnTo>
                <a:lnTo>
                  <a:pt x="625652" y="524573"/>
                </a:lnTo>
                <a:lnTo>
                  <a:pt x="670026" y="518274"/>
                </a:lnTo>
                <a:lnTo>
                  <a:pt x="703491" y="502716"/>
                </a:lnTo>
                <a:lnTo>
                  <a:pt x="727113" y="482879"/>
                </a:lnTo>
                <a:lnTo>
                  <a:pt x="741972" y="463753"/>
                </a:lnTo>
                <a:lnTo>
                  <a:pt x="744245" y="463753"/>
                </a:lnTo>
                <a:lnTo>
                  <a:pt x="749592" y="516191"/>
                </a:lnTo>
                <a:lnTo>
                  <a:pt x="849947" y="516191"/>
                </a:lnTo>
                <a:close/>
              </a:path>
              <a:path extrusionOk="0" h="525145" w="1618615">
                <a:moveTo>
                  <a:pt x="1277759" y="326885"/>
                </a:moveTo>
                <a:lnTo>
                  <a:pt x="1273225" y="280898"/>
                </a:lnTo>
                <a:lnTo>
                  <a:pt x="1260055" y="239864"/>
                </a:lnTo>
                <a:lnTo>
                  <a:pt x="1247533" y="218948"/>
                </a:lnTo>
                <a:lnTo>
                  <a:pt x="1238923" y="204558"/>
                </a:lnTo>
                <a:lnTo>
                  <a:pt x="1210513" y="175742"/>
                </a:lnTo>
                <a:lnTo>
                  <a:pt x="1175537" y="154216"/>
                </a:lnTo>
                <a:lnTo>
                  <a:pt x="1157643" y="148323"/>
                </a:lnTo>
                <a:lnTo>
                  <a:pt x="1157643" y="329958"/>
                </a:lnTo>
                <a:lnTo>
                  <a:pt x="1152537" y="375627"/>
                </a:lnTo>
                <a:lnTo>
                  <a:pt x="1137881" y="410908"/>
                </a:lnTo>
                <a:lnTo>
                  <a:pt x="1114679" y="433641"/>
                </a:lnTo>
                <a:lnTo>
                  <a:pt x="1083906" y="441693"/>
                </a:lnTo>
                <a:lnTo>
                  <a:pt x="1083157" y="441693"/>
                </a:lnTo>
                <a:lnTo>
                  <a:pt x="1050861" y="433222"/>
                </a:lnTo>
                <a:lnTo>
                  <a:pt x="1027264" y="409867"/>
                </a:lnTo>
                <a:lnTo>
                  <a:pt x="1012799" y="374675"/>
                </a:lnTo>
                <a:lnTo>
                  <a:pt x="1007884" y="330708"/>
                </a:lnTo>
                <a:lnTo>
                  <a:pt x="1012063" y="289839"/>
                </a:lnTo>
                <a:lnTo>
                  <a:pt x="1025372" y="254025"/>
                </a:lnTo>
                <a:lnTo>
                  <a:pt x="1048931" y="228612"/>
                </a:lnTo>
                <a:lnTo>
                  <a:pt x="1083906" y="218948"/>
                </a:lnTo>
                <a:lnTo>
                  <a:pt x="1117574" y="228612"/>
                </a:lnTo>
                <a:lnTo>
                  <a:pt x="1140447" y="253936"/>
                </a:lnTo>
                <a:lnTo>
                  <a:pt x="1153502" y="289521"/>
                </a:lnTo>
                <a:lnTo>
                  <a:pt x="1157643" y="329958"/>
                </a:lnTo>
                <a:lnTo>
                  <a:pt x="1157643" y="148323"/>
                </a:lnTo>
                <a:lnTo>
                  <a:pt x="1134618" y="140728"/>
                </a:lnTo>
                <a:lnTo>
                  <a:pt x="1088466" y="136067"/>
                </a:lnTo>
                <a:lnTo>
                  <a:pt x="1039609" y="140665"/>
                </a:lnTo>
                <a:lnTo>
                  <a:pt x="996442" y="154089"/>
                </a:lnTo>
                <a:lnTo>
                  <a:pt x="959637" y="175755"/>
                </a:lnTo>
                <a:lnTo>
                  <a:pt x="929855" y="205041"/>
                </a:lnTo>
                <a:lnTo>
                  <a:pt x="907770" y="241401"/>
                </a:lnTo>
                <a:lnTo>
                  <a:pt x="894016" y="284226"/>
                </a:lnTo>
                <a:lnTo>
                  <a:pt x="889292" y="332955"/>
                </a:lnTo>
                <a:lnTo>
                  <a:pt x="894245" y="381393"/>
                </a:lnTo>
                <a:lnTo>
                  <a:pt x="908405" y="423481"/>
                </a:lnTo>
                <a:lnTo>
                  <a:pt x="930757" y="458812"/>
                </a:lnTo>
                <a:lnTo>
                  <a:pt x="960272" y="486994"/>
                </a:lnTo>
                <a:lnTo>
                  <a:pt x="995946" y="507606"/>
                </a:lnTo>
                <a:lnTo>
                  <a:pt x="1036726" y="520268"/>
                </a:lnTo>
                <a:lnTo>
                  <a:pt x="1081608" y="524573"/>
                </a:lnTo>
                <a:lnTo>
                  <a:pt x="1082382" y="524573"/>
                </a:lnTo>
                <a:lnTo>
                  <a:pt x="1124318" y="520725"/>
                </a:lnTo>
                <a:lnTo>
                  <a:pt x="1164336" y="509054"/>
                </a:lnTo>
                <a:lnTo>
                  <a:pt x="1200772" y="489381"/>
                </a:lnTo>
                <a:lnTo>
                  <a:pt x="1231976" y="461518"/>
                </a:lnTo>
                <a:lnTo>
                  <a:pt x="1245285" y="441693"/>
                </a:lnTo>
                <a:lnTo>
                  <a:pt x="1256322" y="425259"/>
                </a:lnTo>
                <a:lnTo>
                  <a:pt x="1272120" y="380453"/>
                </a:lnTo>
                <a:lnTo>
                  <a:pt x="1277759" y="326885"/>
                </a:lnTo>
                <a:close/>
              </a:path>
              <a:path extrusionOk="0" h="525145" w="1618615">
                <a:moveTo>
                  <a:pt x="1618411" y="150533"/>
                </a:moveTo>
                <a:lnTo>
                  <a:pt x="1598650" y="144424"/>
                </a:lnTo>
                <a:lnTo>
                  <a:pt x="1576603" y="139865"/>
                </a:lnTo>
                <a:lnTo>
                  <a:pt x="1553413" y="137033"/>
                </a:lnTo>
                <a:lnTo>
                  <a:pt x="1530223" y="136055"/>
                </a:lnTo>
                <a:lnTo>
                  <a:pt x="1474876" y="141300"/>
                </a:lnTo>
                <a:lnTo>
                  <a:pt x="1427530" y="156235"/>
                </a:lnTo>
                <a:lnTo>
                  <a:pt x="1388376" y="179628"/>
                </a:lnTo>
                <a:lnTo>
                  <a:pt x="1357591" y="210299"/>
                </a:lnTo>
                <a:lnTo>
                  <a:pt x="1335366" y="247015"/>
                </a:lnTo>
                <a:lnTo>
                  <a:pt x="1321904" y="288569"/>
                </a:lnTo>
                <a:lnTo>
                  <a:pt x="1317371" y="333743"/>
                </a:lnTo>
                <a:lnTo>
                  <a:pt x="1321968" y="381190"/>
                </a:lnTo>
                <a:lnTo>
                  <a:pt x="1335392" y="422783"/>
                </a:lnTo>
                <a:lnTo>
                  <a:pt x="1357045" y="458012"/>
                </a:lnTo>
                <a:lnTo>
                  <a:pt x="1386344" y="486346"/>
                </a:lnTo>
                <a:lnTo>
                  <a:pt x="1422704" y="507225"/>
                </a:lnTo>
                <a:lnTo>
                  <a:pt x="1465541" y="520153"/>
                </a:lnTo>
                <a:lnTo>
                  <a:pt x="1514259" y="524573"/>
                </a:lnTo>
                <a:lnTo>
                  <a:pt x="1546148" y="523240"/>
                </a:lnTo>
                <a:lnTo>
                  <a:pt x="1599057" y="514007"/>
                </a:lnTo>
                <a:lnTo>
                  <a:pt x="1603971" y="421932"/>
                </a:lnTo>
                <a:lnTo>
                  <a:pt x="1590116" y="427050"/>
                </a:lnTo>
                <a:lnTo>
                  <a:pt x="1574609" y="430872"/>
                </a:lnTo>
                <a:lnTo>
                  <a:pt x="1557248" y="433273"/>
                </a:lnTo>
                <a:lnTo>
                  <a:pt x="1537817" y="434098"/>
                </a:lnTo>
                <a:lnTo>
                  <a:pt x="1498168" y="427329"/>
                </a:lnTo>
                <a:lnTo>
                  <a:pt x="1465795" y="407301"/>
                </a:lnTo>
                <a:lnTo>
                  <a:pt x="1443951" y="374446"/>
                </a:lnTo>
                <a:lnTo>
                  <a:pt x="1435938" y="329196"/>
                </a:lnTo>
                <a:lnTo>
                  <a:pt x="1442631" y="287261"/>
                </a:lnTo>
                <a:lnTo>
                  <a:pt x="1462659" y="254304"/>
                </a:lnTo>
                <a:lnTo>
                  <a:pt x="1494218" y="232752"/>
                </a:lnTo>
                <a:lnTo>
                  <a:pt x="1535557" y="225031"/>
                </a:lnTo>
                <a:lnTo>
                  <a:pt x="1556562" y="225958"/>
                </a:lnTo>
                <a:lnTo>
                  <a:pt x="1574152" y="228447"/>
                </a:lnTo>
                <a:lnTo>
                  <a:pt x="1588592" y="232092"/>
                </a:lnTo>
                <a:lnTo>
                  <a:pt x="1600174" y="236435"/>
                </a:lnTo>
                <a:lnTo>
                  <a:pt x="1618411" y="150533"/>
                </a:lnTo>
                <a:close/>
              </a:path>
            </a:pathLst>
          </a:custGeom>
          <a:solidFill>
            <a:srgbClr val="FEB62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" name="Google Shape;44;p17"/>
          <p:cNvSpPr/>
          <p:nvPr/>
        </p:nvSpPr>
        <p:spPr>
          <a:xfrm>
            <a:off x="18689266" y="10470436"/>
            <a:ext cx="388620" cy="482600"/>
          </a:xfrm>
          <a:custGeom>
            <a:rect b="b" l="l" r="r" t="t"/>
            <a:pathLst>
              <a:path extrusionOk="0" h="482600" w="388619">
                <a:moveTo>
                  <a:pt x="388176" y="0"/>
                </a:moveTo>
                <a:lnTo>
                  <a:pt x="281090" y="0"/>
                </a:lnTo>
                <a:lnTo>
                  <a:pt x="281090" y="273331"/>
                </a:lnTo>
                <a:lnTo>
                  <a:pt x="275370" y="327965"/>
                </a:lnTo>
                <a:lnTo>
                  <a:pt x="258558" y="366414"/>
                </a:lnTo>
                <a:lnTo>
                  <a:pt x="231178" y="389143"/>
                </a:lnTo>
                <a:lnTo>
                  <a:pt x="193753" y="396616"/>
                </a:lnTo>
                <a:lnTo>
                  <a:pt x="157139" y="388845"/>
                </a:lnTo>
                <a:lnTo>
                  <a:pt x="130175" y="365621"/>
                </a:lnTo>
                <a:lnTo>
                  <a:pt x="113516" y="327072"/>
                </a:lnTo>
                <a:lnTo>
                  <a:pt x="107818" y="273331"/>
                </a:lnTo>
                <a:lnTo>
                  <a:pt x="107818" y="0"/>
                </a:lnTo>
                <a:lnTo>
                  <a:pt x="0" y="0"/>
                </a:lnTo>
                <a:lnTo>
                  <a:pt x="0" y="264892"/>
                </a:lnTo>
                <a:lnTo>
                  <a:pt x="4253" y="324651"/>
                </a:lnTo>
                <a:lnTo>
                  <a:pt x="16765" y="374300"/>
                </a:lnTo>
                <a:lnTo>
                  <a:pt x="37165" y="414172"/>
                </a:lnTo>
                <a:lnTo>
                  <a:pt x="65082" y="444602"/>
                </a:lnTo>
                <a:lnTo>
                  <a:pt x="100145" y="465925"/>
                </a:lnTo>
                <a:lnTo>
                  <a:pt x="141983" y="478473"/>
                </a:lnTo>
                <a:lnTo>
                  <a:pt x="190224" y="482582"/>
                </a:lnTo>
                <a:lnTo>
                  <a:pt x="240229" y="478290"/>
                </a:lnTo>
                <a:lnTo>
                  <a:pt x="283689" y="465335"/>
                </a:lnTo>
                <a:lnTo>
                  <a:pt x="320188" y="443592"/>
                </a:lnTo>
                <a:lnTo>
                  <a:pt x="349304" y="412939"/>
                </a:lnTo>
                <a:lnTo>
                  <a:pt x="370620" y="373254"/>
                </a:lnTo>
                <a:lnTo>
                  <a:pt x="383717" y="324414"/>
                </a:lnTo>
                <a:lnTo>
                  <a:pt x="388176" y="266295"/>
                </a:lnTo>
                <a:lnTo>
                  <a:pt x="388176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5" name="Google Shape;45;p17"/>
          <p:cNvGrpSpPr/>
          <p:nvPr/>
        </p:nvGrpSpPr>
        <p:grpSpPr>
          <a:xfrm>
            <a:off x="19131280" y="10355374"/>
            <a:ext cx="445703" cy="598161"/>
            <a:chOff x="18406074" y="10234089"/>
            <a:chExt cx="445703" cy="598161"/>
          </a:xfrm>
        </p:grpSpPr>
        <p:sp>
          <p:nvSpPr>
            <p:cNvPr id="46" name="Google Shape;46;p17"/>
            <p:cNvSpPr/>
            <p:nvPr/>
          </p:nvSpPr>
          <p:spPr>
            <a:xfrm>
              <a:off x="18406074" y="10341395"/>
              <a:ext cx="376555" cy="490855"/>
            </a:xfrm>
            <a:custGeom>
              <a:rect b="b" l="l" r="r" t="t"/>
              <a:pathLst>
                <a:path extrusionOk="0" h="490854" w="376555">
                  <a:moveTo>
                    <a:pt x="259248" y="0"/>
                  </a:moveTo>
                  <a:lnTo>
                    <a:pt x="212510" y="3315"/>
                  </a:lnTo>
                  <a:lnTo>
                    <a:pt x="168577" y="13160"/>
                  </a:lnTo>
                  <a:lnTo>
                    <a:pt x="128168" y="29385"/>
                  </a:lnTo>
                  <a:lnTo>
                    <a:pt x="92002" y="51838"/>
                  </a:lnTo>
                  <a:lnTo>
                    <a:pt x="60799" y="80367"/>
                  </a:lnTo>
                  <a:lnTo>
                    <a:pt x="35278" y="114822"/>
                  </a:lnTo>
                  <a:lnTo>
                    <a:pt x="16158" y="155053"/>
                  </a:lnTo>
                  <a:lnTo>
                    <a:pt x="4159" y="200906"/>
                  </a:lnTo>
                  <a:lnTo>
                    <a:pt x="0" y="252233"/>
                  </a:lnTo>
                  <a:lnTo>
                    <a:pt x="3124" y="296015"/>
                  </a:lnTo>
                  <a:lnTo>
                    <a:pt x="12470" y="336820"/>
                  </a:lnTo>
                  <a:lnTo>
                    <a:pt x="27997" y="374067"/>
                  </a:lnTo>
                  <a:lnTo>
                    <a:pt x="49665" y="407177"/>
                  </a:lnTo>
                  <a:lnTo>
                    <a:pt x="77432" y="435568"/>
                  </a:lnTo>
                  <a:lnTo>
                    <a:pt x="111258" y="458660"/>
                  </a:lnTo>
                  <a:lnTo>
                    <a:pt x="151102" y="475874"/>
                  </a:lnTo>
                  <a:lnTo>
                    <a:pt x="196924" y="486627"/>
                  </a:lnTo>
                  <a:lnTo>
                    <a:pt x="248683" y="490341"/>
                  </a:lnTo>
                  <a:lnTo>
                    <a:pt x="289323" y="488424"/>
                  </a:lnTo>
                  <a:lnTo>
                    <a:pt x="323888" y="483469"/>
                  </a:lnTo>
                  <a:lnTo>
                    <a:pt x="351317" y="476664"/>
                  </a:lnTo>
                  <a:lnTo>
                    <a:pt x="370554" y="469200"/>
                  </a:lnTo>
                  <a:lnTo>
                    <a:pt x="354355" y="385380"/>
                  </a:lnTo>
                  <a:lnTo>
                    <a:pt x="336022" y="391357"/>
                  </a:lnTo>
                  <a:lnTo>
                    <a:pt x="313851" y="396278"/>
                  </a:lnTo>
                  <a:lnTo>
                    <a:pt x="289564" y="399616"/>
                  </a:lnTo>
                  <a:lnTo>
                    <a:pt x="264881" y="400846"/>
                  </a:lnTo>
                  <a:lnTo>
                    <a:pt x="212272" y="393858"/>
                  </a:lnTo>
                  <a:lnTo>
                    <a:pt x="169943" y="373685"/>
                  </a:lnTo>
                  <a:lnTo>
                    <a:pt x="138704" y="341508"/>
                  </a:lnTo>
                  <a:lnTo>
                    <a:pt x="119366" y="298511"/>
                  </a:lnTo>
                  <a:lnTo>
                    <a:pt x="112740" y="245877"/>
                  </a:lnTo>
                  <a:lnTo>
                    <a:pt x="120306" y="188964"/>
                  </a:lnTo>
                  <a:lnTo>
                    <a:pt x="141498" y="144930"/>
                  </a:lnTo>
                  <a:lnTo>
                    <a:pt x="174052" y="113642"/>
                  </a:lnTo>
                  <a:lnTo>
                    <a:pt x="215707" y="94967"/>
                  </a:lnTo>
                  <a:lnTo>
                    <a:pt x="264201" y="88772"/>
                  </a:lnTo>
                  <a:lnTo>
                    <a:pt x="291260" y="90238"/>
                  </a:lnTo>
                  <a:lnTo>
                    <a:pt x="315349" y="94150"/>
                  </a:lnTo>
                  <a:lnTo>
                    <a:pt x="336402" y="99775"/>
                  </a:lnTo>
                  <a:lnTo>
                    <a:pt x="354355" y="106384"/>
                  </a:lnTo>
                  <a:lnTo>
                    <a:pt x="376208" y="21161"/>
                  </a:lnTo>
                  <a:lnTo>
                    <a:pt x="357739" y="13689"/>
                  </a:lnTo>
                  <a:lnTo>
                    <a:pt x="331471" y="6878"/>
                  </a:lnTo>
                  <a:lnTo>
                    <a:pt x="298332" y="1917"/>
                  </a:lnTo>
                  <a:lnTo>
                    <a:pt x="25924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47" name="Google Shape;47;p17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8739823" y="10234089"/>
              <a:ext cx="111954" cy="11194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8" name="Google Shape;48;p17"/>
          <p:cNvSpPr txBox="1"/>
          <p:nvPr>
            <p:ph type="title"/>
          </p:nvPr>
        </p:nvSpPr>
        <p:spPr>
          <a:xfrm>
            <a:off x="1321990" y="8235994"/>
            <a:ext cx="6048240" cy="23249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5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49" name="Google Shape;49;p17"/>
          <p:cNvCxnSpPr/>
          <p:nvPr/>
        </p:nvCxnSpPr>
        <p:spPr>
          <a:xfrm>
            <a:off x="7842250" y="7864475"/>
            <a:ext cx="0" cy="2696441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0" name="Google Shape;50;p17"/>
          <p:cNvSpPr txBox="1"/>
          <p:nvPr>
            <p:ph idx="1" type="body"/>
          </p:nvPr>
        </p:nvSpPr>
        <p:spPr>
          <a:xfrm>
            <a:off x="8314271" y="8170445"/>
            <a:ext cx="11193563" cy="19038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51" name="Google Shape;51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6927" y="-1"/>
            <a:ext cx="20121027" cy="73259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Google Shape;53;p14"/>
          <p:cNvGrpSpPr/>
          <p:nvPr/>
        </p:nvGrpSpPr>
        <p:grpSpPr>
          <a:xfrm>
            <a:off x="1278903" y="7528560"/>
            <a:ext cx="3894979" cy="335915"/>
            <a:chOff x="8592670" y="10723202"/>
            <a:chExt cx="3894979" cy="335915"/>
          </a:xfrm>
        </p:grpSpPr>
        <p:sp>
          <p:nvSpPr>
            <p:cNvPr id="54" name="Google Shape;54;p14"/>
            <p:cNvSpPr/>
            <p:nvPr/>
          </p:nvSpPr>
          <p:spPr>
            <a:xfrm>
              <a:off x="8592670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591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591" y="335602"/>
                  </a:lnTo>
                  <a:lnTo>
                    <a:pt x="335591" y="0"/>
                  </a:lnTo>
                  <a:close/>
                </a:path>
              </a:pathLst>
            </a:custGeom>
            <a:solidFill>
              <a:srgbClr val="7B408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55;p14"/>
            <p:cNvSpPr/>
            <p:nvPr/>
          </p:nvSpPr>
          <p:spPr>
            <a:xfrm>
              <a:off x="9037546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D6843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56;p14"/>
            <p:cNvSpPr/>
            <p:nvPr/>
          </p:nvSpPr>
          <p:spPr>
            <a:xfrm>
              <a:off x="9482433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BD094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57;p14"/>
            <p:cNvSpPr/>
            <p:nvPr/>
          </p:nvSpPr>
          <p:spPr>
            <a:xfrm>
              <a:off x="9927320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BAC52E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58;p14"/>
            <p:cNvSpPr/>
            <p:nvPr/>
          </p:nvSpPr>
          <p:spPr>
            <a:xfrm>
              <a:off x="10372207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591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591" y="335602"/>
                  </a:lnTo>
                  <a:lnTo>
                    <a:pt x="335591" y="0"/>
                  </a:lnTo>
                  <a:close/>
                </a:path>
              </a:pathLst>
            </a:custGeom>
            <a:solidFill>
              <a:srgbClr val="92929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59;p14"/>
            <p:cNvSpPr/>
            <p:nvPr/>
          </p:nvSpPr>
          <p:spPr>
            <a:xfrm>
              <a:off x="10817084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2C3E8B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60;p14"/>
            <p:cNvSpPr/>
            <p:nvPr/>
          </p:nvSpPr>
          <p:spPr>
            <a:xfrm>
              <a:off x="11261981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591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591" y="335602"/>
                  </a:lnTo>
                  <a:lnTo>
                    <a:pt x="335591" y="0"/>
                  </a:lnTo>
                  <a:close/>
                </a:path>
              </a:pathLst>
            </a:custGeom>
            <a:solidFill>
              <a:srgbClr val="2C914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61;p14"/>
            <p:cNvSpPr/>
            <p:nvPr/>
          </p:nvSpPr>
          <p:spPr>
            <a:xfrm>
              <a:off x="11706858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44A6B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62;p14"/>
            <p:cNvSpPr/>
            <p:nvPr/>
          </p:nvSpPr>
          <p:spPr>
            <a:xfrm>
              <a:off x="12151734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35A4C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3" name="Google Shape;63;p14"/>
          <p:cNvSpPr/>
          <p:nvPr/>
        </p:nvSpPr>
        <p:spPr>
          <a:xfrm>
            <a:off x="16958625" y="10426287"/>
            <a:ext cx="1618615" cy="525145"/>
          </a:xfrm>
          <a:custGeom>
            <a:rect b="b" l="l" r="r" t="t"/>
            <a:pathLst>
              <a:path extrusionOk="0" h="525145" w="1618615">
                <a:moveTo>
                  <a:pt x="453097" y="247865"/>
                </a:moveTo>
                <a:lnTo>
                  <a:pt x="449186" y="196367"/>
                </a:lnTo>
                <a:lnTo>
                  <a:pt x="437921" y="151307"/>
                </a:lnTo>
                <a:lnTo>
                  <a:pt x="419925" y="112522"/>
                </a:lnTo>
                <a:lnTo>
                  <a:pt x="395884" y="79870"/>
                </a:lnTo>
                <a:lnTo>
                  <a:pt x="366445" y="53213"/>
                </a:lnTo>
                <a:lnTo>
                  <a:pt x="330708" y="31546"/>
                </a:lnTo>
                <a:lnTo>
                  <a:pt x="330708" y="251650"/>
                </a:lnTo>
                <a:lnTo>
                  <a:pt x="325094" y="307492"/>
                </a:lnTo>
                <a:lnTo>
                  <a:pt x="308851" y="352729"/>
                </a:lnTo>
                <a:lnTo>
                  <a:pt x="282892" y="387540"/>
                </a:lnTo>
                <a:lnTo>
                  <a:pt x="248132" y="412089"/>
                </a:lnTo>
                <a:lnTo>
                  <a:pt x="205486" y="426542"/>
                </a:lnTo>
                <a:lnTo>
                  <a:pt x="155841" y="431076"/>
                </a:lnTo>
                <a:lnTo>
                  <a:pt x="145161" y="431038"/>
                </a:lnTo>
                <a:lnTo>
                  <a:pt x="134264" y="430784"/>
                </a:lnTo>
                <a:lnTo>
                  <a:pt x="124079" y="430098"/>
                </a:lnTo>
                <a:lnTo>
                  <a:pt x="115519" y="428764"/>
                </a:lnTo>
                <a:lnTo>
                  <a:pt x="115519" y="93497"/>
                </a:lnTo>
                <a:lnTo>
                  <a:pt x="124383" y="91821"/>
                </a:lnTo>
                <a:lnTo>
                  <a:pt x="136080" y="90347"/>
                </a:lnTo>
                <a:lnTo>
                  <a:pt x="150622" y="89319"/>
                </a:lnTo>
                <a:lnTo>
                  <a:pt x="168008" y="88925"/>
                </a:lnTo>
                <a:lnTo>
                  <a:pt x="214909" y="93319"/>
                </a:lnTo>
                <a:lnTo>
                  <a:pt x="254800" y="106616"/>
                </a:lnTo>
                <a:lnTo>
                  <a:pt x="286994" y="128943"/>
                </a:lnTo>
                <a:lnTo>
                  <a:pt x="310832" y="160464"/>
                </a:lnTo>
                <a:lnTo>
                  <a:pt x="325628" y="201320"/>
                </a:lnTo>
                <a:lnTo>
                  <a:pt x="330708" y="251650"/>
                </a:lnTo>
                <a:lnTo>
                  <a:pt x="330708" y="31546"/>
                </a:lnTo>
                <a:lnTo>
                  <a:pt x="326796" y="29171"/>
                </a:lnTo>
                <a:lnTo>
                  <a:pt x="279666" y="12636"/>
                </a:lnTo>
                <a:lnTo>
                  <a:pt x="223278" y="3073"/>
                </a:lnTo>
                <a:lnTo>
                  <a:pt x="155841" y="0"/>
                </a:lnTo>
                <a:lnTo>
                  <a:pt x="113093" y="711"/>
                </a:lnTo>
                <a:lnTo>
                  <a:pt x="72212" y="2857"/>
                </a:lnTo>
                <a:lnTo>
                  <a:pt x="34175" y="6413"/>
                </a:lnTo>
                <a:lnTo>
                  <a:pt x="0" y="11417"/>
                </a:lnTo>
                <a:lnTo>
                  <a:pt x="0" y="513930"/>
                </a:lnTo>
                <a:lnTo>
                  <a:pt x="23964" y="516724"/>
                </a:lnTo>
                <a:lnTo>
                  <a:pt x="53784" y="519150"/>
                </a:lnTo>
                <a:lnTo>
                  <a:pt x="89585" y="520877"/>
                </a:lnTo>
                <a:lnTo>
                  <a:pt x="131495" y="521525"/>
                </a:lnTo>
                <a:lnTo>
                  <a:pt x="189534" y="518960"/>
                </a:lnTo>
                <a:lnTo>
                  <a:pt x="242811" y="511162"/>
                </a:lnTo>
                <a:lnTo>
                  <a:pt x="290804" y="498043"/>
                </a:lnTo>
                <a:lnTo>
                  <a:pt x="332955" y="479501"/>
                </a:lnTo>
                <a:lnTo>
                  <a:pt x="368719" y="455409"/>
                </a:lnTo>
                <a:lnTo>
                  <a:pt x="396163" y="427177"/>
                </a:lnTo>
                <a:lnTo>
                  <a:pt x="419430" y="392518"/>
                </a:lnTo>
                <a:lnTo>
                  <a:pt x="437400" y="351231"/>
                </a:lnTo>
                <a:lnTo>
                  <a:pt x="448983" y="303085"/>
                </a:lnTo>
                <a:lnTo>
                  <a:pt x="453097" y="247865"/>
                </a:lnTo>
                <a:close/>
              </a:path>
              <a:path extrusionOk="0" h="525145" w="1618615">
                <a:moveTo>
                  <a:pt x="849947" y="516191"/>
                </a:moveTo>
                <a:lnTo>
                  <a:pt x="848817" y="491236"/>
                </a:lnTo>
                <a:lnTo>
                  <a:pt x="847839" y="463080"/>
                </a:lnTo>
                <a:lnTo>
                  <a:pt x="847140" y="431634"/>
                </a:lnTo>
                <a:lnTo>
                  <a:pt x="846874" y="396836"/>
                </a:lnTo>
                <a:lnTo>
                  <a:pt x="846874" y="144449"/>
                </a:lnTo>
                <a:lnTo>
                  <a:pt x="731316" y="144449"/>
                </a:lnTo>
                <a:lnTo>
                  <a:pt x="731316" y="365671"/>
                </a:lnTo>
                <a:lnTo>
                  <a:pt x="731037" y="372808"/>
                </a:lnTo>
                <a:lnTo>
                  <a:pt x="707301" y="417766"/>
                </a:lnTo>
                <a:lnTo>
                  <a:pt x="668985" y="431076"/>
                </a:lnTo>
                <a:lnTo>
                  <a:pt x="642531" y="425119"/>
                </a:lnTo>
                <a:lnTo>
                  <a:pt x="624332" y="407974"/>
                </a:lnTo>
                <a:lnTo>
                  <a:pt x="613841" y="380707"/>
                </a:lnTo>
                <a:lnTo>
                  <a:pt x="610463" y="344398"/>
                </a:lnTo>
                <a:lnTo>
                  <a:pt x="610463" y="144449"/>
                </a:lnTo>
                <a:lnTo>
                  <a:pt x="494906" y="144449"/>
                </a:lnTo>
                <a:lnTo>
                  <a:pt x="494906" y="362623"/>
                </a:lnTo>
                <a:lnTo>
                  <a:pt x="501205" y="423557"/>
                </a:lnTo>
                <a:lnTo>
                  <a:pt x="519036" y="469226"/>
                </a:lnTo>
                <a:lnTo>
                  <a:pt x="546785" y="500634"/>
                </a:lnTo>
                <a:lnTo>
                  <a:pt x="582866" y="518756"/>
                </a:lnTo>
                <a:lnTo>
                  <a:pt x="625652" y="524573"/>
                </a:lnTo>
                <a:lnTo>
                  <a:pt x="670026" y="518274"/>
                </a:lnTo>
                <a:lnTo>
                  <a:pt x="703491" y="502716"/>
                </a:lnTo>
                <a:lnTo>
                  <a:pt x="727113" y="482879"/>
                </a:lnTo>
                <a:lnTo>
                  <a:pt x="741972" y="463753"/>
                </a:lnTo>
                <a:lnTo>
                  <a:pt x="744245" y="463753"/>
                </a:lnTo>
                <a:lnTo>
                  <a:pt x="749592" y="516191"/>
                </a:lnTo>
                <a:lnTo>
                  <a:pt x="849947" y="516191"/>
                </a:lnTo>
                <a:close/>
              </a:path>
              <a:path extrusionOk="0" h="525145" w="1618615">
                <a:moveTo>
                  <a:pt x="1277759" y="326885"/>
                </a:moveTo>
                <a:lnTo>
                  <a:pt x="1273225" y="280898"/>
                </a:lnTo>
                <a:lnTo>
                  <a:pt x="1260055" y="239864"/>
                </a:lnTo>
                <a:lnTo>
                  <a:pt x="1247533" y="218948"/>
                </a:lnTo>
                <a:lnTo>
                  <a:pt x="1238923" y="204558"/>
                </a:lnTo>
                <a:lnTo>
                  <a:pt x="1210513" y="175742"/>
                </a:lnTo>
                <a:lnTo>
                  <a:pt x="1175537" y="154216"/>
                </a:lnTo>
                <a:lnTo>
                  <a:pt x="1157643" y="148323"/>
                </a:lnTo>
                <a:lnTo>
                  <a:pt x="1157643" y="329958"/>
                </a:lnTo>
                <a:lnTo>
                  <a:pt x="1152537" y="375627"/>
                </a:lnTo>
                <a:lnTo>
                  <a:pt x="1137881" y="410908"/>
                </a:lnTo>
                <a:lnTo>
                  <a:pt x="1114679" y="433641"/>
                </a:lnTo>
                <a:lnTo>
                  <a:pt x="1083906" y="441693"/>
                </a:lnTo>
                <a:lnTo>
                  <a:pt x="1083157" y="441693"/>
                </a:lnTo>
                <a:lnTo>
                  <a:pt x="1050861" y="433222"/>
                </a:lnTo>
                <a:lnTo>
                  <a:pt x="1027264" y="409867"/>
                </a:lnTo>
                <a:lnTo>
                  <a:pt x="1012799" y="374675"/>
                </a:lnTo>
                <a:lnTo>
                  <a:pt x="1007884" y="330708"/>
                </a:lnTo>
                <a:lnTo>
                  <a:pt x="1012063" y="289839"/>
                </a:lnTo>
                <a:lnTo>
                  <a:pt x="1025372" y="254025"/>
                </a:lnTo>
                <a:lnTo>
                  <a:pt x="1048931" y="228612"/>
                </a:lnTo>
                <a:lnTo>
                  <a:pt x="1083906" y="218948"/>
                </a:lnTo>
                <a:lnTo>
                  <a:pt x="1117574" y="228612"/>
                </a:lnTo>
                <a:lnTo>
                  <a:pt x="1140447" y="253936"/>
                </a:lnTo>
                <a:lnTo>
                  <a:pt x="1153502" y="289521"/>
                </a:lnTo>
                <a:lnTo>
                  <a:pt x="1157643" y="329958"/>
                </a:lnTo>
                <a:lnTo>
                  <a:pt x="1157643" y="148323"/>
                </a:lnTo>
                <a:lnTo>
                  <a:pt x="1134618" y="140728"/>
                </a:lnTo>
                <a:lnTo>
                  <a:pt x="1088466" y="136067"/>
                </a:lnTo>
                <a:lnTo>
                  <a:pt x="1039609" y="140665"/>
                </a:lnTo>
                <a:lnTo>
                  <a:pt x="996442" y="154089"/>
                </a:lnTo>
                <a:lnTo>
                  <a:pt x="959637" y="175755"/>
                </a:lnTo>
                <a:lnTo>
                  <a:pt x="929855" y="205041"/>
                </a:lnTo>
                <a:lnTo>
                  <a:pt x="907770" y="241401"/>
                </a:lnTo>
                <a:lnTo>
                  <a:pt x="894016" y="284226"/>
                </a:lnTo>
                <a:lnTo>
                  <a:pt x="889292" y="332955"/>
                </a:lnTo>
                <a:lnTo>
                  <a:pt x="894245" y="381393"/>
                </a:lnTo>
                <a:lnTo>
                  <a:pt x="908405" y="423481"/>
                </a:lnTo>
                <a:lnTo>
                  <a:pt x="930757" y="458812"/>
                </a:lnTo>
                <a:lnTo>
                  <a:pt x="960272" y="486994"/>
                </a:lnTo>
                <a:lnTo>
                  <a:pt x="995946" y="507606"/>
                </a:lnTo>
                <a:lnTo>
                  <a:pt x="1036726" y="520268"/>
                </a:lnTo>
                <a:lnTo>
                  <a:pt x="1081608" y="524573"/>
                </a:lnTo>
                <a:lnTo>
                  <a:pt x="1082382" y="524573"/>
                </a:lnTo>
                <a:lnTo>
                  <a:pt x="1124318" y="520725"/>
                </a:lnTo>
                <a:lnTo>
                  <a:pt x="1164336" y="509054"/>
                </a:lnTo>
                <a:lnTo>
                  <a:pt x="1200772" y="489381"/>
                </a:lnTo>
                <a:lnTo>
                  <a:pt x="1231976" y="461518"/>
                </a:lnTo>
                <a:lnTo>
                  <a:pt x="1245285" y="441693"/>
                </a:lnTo>
                <a:lnTo>
                  <a:pt x="1256322" y="425259"/>
                </a:lnTo>
                <a:lnTo>
                  <a:pt x="1272120" y="380453"/>
                </a:lnTo>
                <a:lnTo>
                  <a:pt x="1277759" y="326885"/>
                </a:lnTo>
                <a:close/>
              </a:path>
              <a:path extrusionOk="0" h="525145" w="1618615">
                <a:moveTo>
                  <a:pt x="1618411" y="150533"/>
                </a:moveTo>
                <a:lnTo>
                  <a:pt x="1598650" y="144424"/>
                </a:lnTo>
                <a:lnTo>
                  <a:pt x="1576603" y="139865"/>
                </a:lnTo>
                <a:lnTo>
                  <a:pt x="1553413" y="137033"/>
                </a:lnTo>
                <a:lnTo>
                  <a:pt x="1530223" y="136055"/>
                </a:lnTo>
                <a:lnTo>
                  <a:pt x="1474876" y="141300"/>
                </a:lnTo>
                <a:lnTo>
                  <a:pt x="1427530" y="156235"/>
                </a:lnTo>
                <a:lnTo>
                  <a:pt x="1388376" y="179628"/>
                </a:lnTo>
                <a:lnTo>
                  <a:pt x="1357591" y="210299"/>
                </a:lnTo>
                <a:lnTo>
                  <a:pt x="1335366" y="247015"/>
                </a:lnTo>
                <a:lnTo>
                  <a:pt x="1321904" y="288569"/>
                </a:lnTo>
                <a:lnTo>
                  <a:pt x="1317371" y="333743"/>
                </a:lnTo>
                <a:lnTo>
                  <a:pt x="1321968" y="381190"/>
                </a:lnTo>
                <a:lnTo>
                  <a:pt x="1335392" y="422783"/>
                </a:lnTo>
                <a:lnTo>
                  <a:pt x="1357045" y="458012"/>
                </a:lnTo>
                <a:lnTo>
                  <a:pt x="1386344" y="486346"/>
                </a:lnTo>
                <a:lnTo>
                  <a:pt x="1422704" y="507225"/>
                </a:lnTo>
                <a:lnTo>
                  <a:pt x="1465541" y="520153"/>
                </a:lnTo>
                <a:lnTo>
                  <a:pt x="1514259" y="524573"/>
                </a:lnTo>
                <a:lnTo>
                  <a:pt x="1546148" y="523240"/>
                </a:lnTo>
                <a:lnTo>
                  <a:pt x="1599057" y="514007"/>
                </a:lnTo>
                <a:lnTo>
                  <a:pt x="1603971" y="421932"/>
                </a:lnTo>
                <a:lnTo>
                  <a:pt x="1590116" y="427050"/>
                </a:lnTo>
                <a:lnTo>
                  <a:pt x="1574609" y="430872"/>
                </a:lnTo>
                <a:lnTo>
                  <a:pt x="1557248" y="433273"/>
                </a:lnTo>
                <a:lnTo>
                  <a:pt x="1537817" y="434098"/>
                </a:lnTo>
                <a:lnTo>
                  <a:pt x="1498168" y="427329"/>
                </a:lnTo>
                <a:lnTo>
                  <a:pt x="1465795" y="407301"/>
                </a:lnTo>
                <a:lnTo>
                  <a:pt x="1443951" y="374446"/>
                </a:lnTo>
                <a:lnTo>
                  <a:pt x="1435938" y="329196"/>
                </a:lnTo>
                <a:lnTo>
                  <a:pt x="1442631" y="287261"/>
                </a:lnTo>
                <a:lnTo>
                  <a:pt x="1462659" y="254304"/>
                </a:lnTo>
                <a:lnTo>
                  <a:pt x="1494218" y="232752"/>
                </a:lnTo>
                <a:lnTo>
                  <a:pt x="1535557" y="225031"/>
                </a:lnTo>
                <a:lnTo>
                  <a:pt x="1556562" y="225958"/>
                </a:lnTo>
                <a:lnTo>
                  <a:pt x="1574152" y="228447"/>
                </a:lnTo>
                <a:lnTo>
                  <a:pt x="1588592" y="232092"/>
                </a:lnTo>
                <a:lnTo>
                  <a:pt x="1600174" y="236435"/>
                </a:lnTo>
                <a:lnTo>
                  <a:pt x="1618411" y="150533"/>
                </a:lnTo>
                <a:close/>
              </a:path>
            </a:pathLst>
          </a:custGeom>
          <a:solidFill>
            <a:srgbClr val="FEB62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14"/>
          <p:cNvSpPr/>
          <p:nvPr/>
        </p:nvSpPr>
        <p:spPr>
          <a:xfrm>
            <a:off x="18689266" y="10470436"/>
            <a:ext cx="388620" cy="482600"/>
          </a:xfrm>
          <a:custGeom>
            <a:rect b="b" l="l" r="r" t="t"/>
            <a:pathLst>
              <a:path extrusionOk="0" h="482600" w="388619">
                <a:moveTo>
                  <a:pt x="388176" y="0"/>
                </a:moveTo>
                <a:lnTo>
                  <a:pt x="281090" y="0"/>
                </a:lnTo>
                <a:lnTo>
                  <a:pt x="281090" y="273331"/>
                </a:lnTo>
                <a:lnTo>
                  <a:pt x="275370" y="327965"/>
                </a:lnTo>
                <a:lnTo>
                  <a:pt x="258558" y="366414"/>
                </a:lnTo>
                <a:lnTo>
                  <a:pt x="231178" y="389143"/>
                </a:lnTo>
                <a:lnTo>
                  <a:pt x="193753" y="396616"/>
                </a:lnTo>
                <a:lnTo>
                  <a:pt x="157139" y="388845"/>
                </a:lnTo>
                <a:lnTo>
                  <a:pt x="130175" y="365621"/>
                </a:lnTo>
                <a:lnTo>
                  <a:pt x="113516" y="327072"/>
                </a:lnTo>
                <a:lnTo>
                  <a:pt x="107818" y="273331"/>
                </a:lnTo>
                <a:lnTo>
                  <a:pt x="107818" y="0"/>
                </a:lnTo>
                <a:lnTo>
                  <a:pt x="0" y="0"/>
                </a:lnTo>
                <a:lnTo>
                  <a:pt x="0" y="264892"/>
                </a:lnTo>
                <a:lnTo>
                  <a:pt x="4253" y="324651"/>
                </a:lnTo>
                <a:lnTo>
                  <a:pt x="16765" y="374300"/>
                </a:lnTo>
                <a:lnTo>
                  <a:pt x="37165" y="414172"/>
                </a:lnTo>
                <a:lnTo>
                  <a:pt x="65082" y="444602"/>
                </a:lnTo>
                <a:lnTo>
                  <a:pt x="100145" y="465925"/>
                </a:lnTo>
                <a:lnTo>
                  <a:pt x="141983" y="478473"/>
                </a:lnTo>
                <a:lnTo>
                  <a:pt x="190224" y="482582"/>
                </a:lnTo>
                <a:lnTo>
                  <a:pt x="240229" y="478290"/>
                </a:lnTo>
                <a:lnTo>
                  <a:pt x="283689" y="465335"/>
                </a:lnTo>
                <a:lnTo>
                  <a:pt x="320188" y="443592"/>
                </a:lnTo>
                <a:lnTo>
                  <a:pt x="349304" y="412939"/>
                </a:lnTo>
                <a:lnTo>
                  <a:pt x="370620" y="373254"/>
                </a:lnTo>
                <a:lnTo>
                  <a:pt x="383717" y="324414"/>
                </a:lnTo>
                <a:lnTo>
                  <a:pt x="388176" y="266295"/>
                </a:lnTo>
                <a:lnTo>
                  <a:pt x="388176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5" name="Google Shape;65;p14"/>
          <p:cNvGrpSpPr/>
          <p:nvPr/>
        </p:nvGrpSpPr>
        <p:grpSpPr>
          <a:xfrm>
            <a:off x="19131280" y="10355374"/>
            <a:ext cx="445703" cy="598161"/>
            <a:chOff x="18406074" y="10234089"/>
            <a:chExt cx="445703" cy="598161"/>
          </a:xfrm>
        </p:grpSpPr>
        <p:sp>
          <p:nvSpPr>
            <p:cNvPr id="66" name="Google Shape;66;p14"/>
            <p:cNvSpPr/>
            <p:nvPr/>
          </p:nvSpPr>
          <p:spPr>
            <a:xfrm>
              <a:off x="18406074" y="10341395"/>
              <a:ext cx="376555" cy="490855"/>
            </a:xfrm>
            <a:custGeom>
              <a:rect b="b" l="l" r="r" t="t"/>
              <a:pathLst>
                <a:path extrusionOk="0" h="490854" w="376555">
                  <a:moveTo>
                    <a:pt x="259248" y="0"/>
                  </a:moveTo>
                  <a:lnTo>
                    <a:pt x="212510" y="3315"/>
                  </a:lnTo>
                  <a:lnTo>
                    <a:pt x="168577" y="13160"/>
                  </a:lnTo>
                  <a:lnTo>
                    <a:pt x="128168" y="29385"/>
                  </a:lnTo>
                  <a:lnTo>
                    <a:pt x="92002" y="51838"/>
                  </a:lnTo>
                  <a:lnTo>
                    <a:pt x="60799" y="80367"/>
                  </a:lnTo>
                  <a:lnTo>
                    <a:pt x="35278" y="114822"/>
                  </a:lnTo>
                  <a:lnTo>
                    <a:pt x="16158" y="155053"/>
                  </a:lnTo>
                  <a:lnTo>
                    <a:pt x="4159" y="200906"/>
                  </a:lnTo>
                  <a:lnTo>
                    <a:pt x="0" y="252233"/>
                  </a:lnTo>
                  <a:lnTo>
                    <a:pt x="3124" y="296015"/>
                  </a:lnTo>
                  <a:lnTo>
                    <a:pt x="12470" y="336820"/>
                  </a:lnTo>
                  <a:lnTo>
                    <a:pt x="27997" y="374067"/>
                  </a:lnTo>
                  <a:lnTo>
                    <a:pt x="49665" y="407177"/>
                  </a:lnTo>
                  <a:lnTo>
                    <a:pt x="77432" y="435568"/>
                  </a:lnTo>
                  <a:lnTo>
                    <a:pt x="111258" y="458660"/>
                  </a:lnTo>
                  <a:lnTo>
                    <a:pt x="151102" y="475874"/>
                  </a:lnTo>
                  <a:lnTo>
                    <a:pt x="196924" y="486627"/>
                  </a:lnTo>
                  <a:lnTo>
                    <a:pt x="248683" y="490341"/>
                  </a:lnTo>
                  <a:lnTo>
                    <a:pt x="289323" y="488424"/>
                  </a:lnTo>
                  <a:lnTo>
                    <a:pt x="323888" y="483469"/>
                  </a:lnTo>
                  <a:lnTo>
                    <a:pt x="351317" y="476664"/>
                  </a:lnTo>
                  <a:lnTo>
                    <a:pt x="370554" y="469200"/>
                  </a:lnTo>
                  <a:lnTo>
                    <a:pt x="354355" y="385380"/>
                  </a:lnTo>
                  <a:lnTo>
                    <a:pt x="336022" y="391357"/>
                  </a:lnTo>
                  <a:lnTo>
                    <a:pt x="313851" y="396278"/>
                  </a:lnTo>
                  <a:lnTo>
                    <a:pt x="289564" y="399616"/>
                  </a:lnTo>
                  <a:lnTo>
                    <a:pt x="264881" y="400846"/>
                  </a:lnTo>
                  <a:lnTo>
                    <a:pt x="212272" y="393858"/>
                  </a:lnTo>
                  <a:lnTo>
                    <a:pt x="169943" y="373685"/>
                  </a:lnTo>
                  <a:lnTo>
                    <a:pt x="138704" y="341508"/>
                  </a:lnTo>
                  <a:lnTo>
                    <a:pt x="119366" y="298511"/>
                  </a:lnTo>
                  <a:lnTo>
                    <a:pt x="112740" y="245877"/>
                  </a:lnTo>
                  <a:lnTo>
                    <a:pt x="120306" y="188964"/>
                  </a:lnTo>
                  <a:lnTo>
                    <a:pt x="141498" y="144930"/>
                  </a:lnTo>
                  <a:lnTo>
                    <a:pt x="174052" y="113642"/>
                  </a:lnTo>
                  <a:lnTo>
                    <a:pt x="215707" y="94967"/>
                  </a:lnTo>
                  <a:lnTo>
                    <a:pt x="264201" y="88772"/>
                  </a:lnTo>
                  <a:lnTo>
                    <a:pt x="291260" y="90238"/>
                  </a:lnTo>
                  <a:lnTo>
                    <a:pt x="315349" y="94150"/>
                  </a:lnTo>
                  <a:lnTo>
                    <a:pt x="336402" y="99775"/>
                  </a:lnTo>
                  <a:lnTo>
                    <a:pt x="354355" y="106384"/>
                  </a:lnTo>
                  <a:lnTo>
                    <a:pt x="376208" y="21161"/>
                  </a:lnTo>
                  <a:lnTo>
                    <a:pt x="357739" y="13689"/>
                  </a:lnTo>
                  <a:lnTo>
                    <a:pt x="331471" y="6878"/>
                  </a:lnTo>
                  <a:lnTo>
                    <a:pt x="298332" y="1917"/>
                  </a:lnTo>
                  <a:lnTo>
                    <a:pt x="25924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67" name="Google Shape;67;p14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8739823" y="10234089"/>
              <a:ext cx="111954" cy="11194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8" name="Google Shape;68;p14"/>
          <p:cNvSpPr txBox="1"/>
          <p:nvPr>
            <p:ph type="title"/>
          </p:nvPr>
        </p:nvSpPr>
        <p:spPr>
          <a:xfrm>
            <a:off x="1321990" y="8235994"/>
            <a:ext cx="6048240" cy="23249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5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69" name="Google Shape;69;p14"/>
          <p:cNvCxnSpPr/>
          <p:nvPr/>
        </p:nvCxnSpPr>
        <p:spPr>
          <a:xfrm>
            <a:off x="7842250" y="7864475"/>
            <a:ext cx="0" cy="2696441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0" name="Google Shape;70;p14"/>
          <p:cNvSpPr txBox="1"/>
          <p:nvPr>
            <p:ph idx="1" type="body"/>
          </p:nvPr>
        </p:nvSpPr>
        <p:spPr>
          <a:xfrm>
            <a:off x="8314271" y="8170445"/>
            <a:ext cx="11193563" cy="19038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71" name="Google Shape;71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6926" y="0"/>
            <a:ext cx="20121026" cy="73259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2"/>
          <p:cNvSpPr/>
          <p:nvPr/>
        </p:nvSpPr>
        <p:spPr>
          <a:xfrm>
            <a:off x="1" y="828729"/>
            <a:ext cx="4946650" cy="116834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" name="Google Shape;74;p12"/>
          <p:cNvSpPr/>
          <p:nvPr/>
        </p:nvSpPr>
        <p:spPr>
          <a:xfrm>
            <a:off x="4998572" y="828729"/>
            <a:ext cx="152400" cy="1168346"/>
          </a:xfrm>
          <a:custGeom>
            <a:rect b="b" l="l" r="r" t="t"/>
            <a:pathLst>
              <a:path extrusionOk="0" h="6827520" w="53339">
                <a:moveTo>
                  <a:pt x="26606" y="0"/>
                </a:moveTo>
                <a:lnTo>
                  <a:pt x="16269" y="2095"/>
                </a:lnTo>
                <a:lnTo>
                  <a:pt x="7809" y="7806"/>
                </a:lnTo>
                <a:lnTo>
                  <a:pt x="2097" y="16264"/>
                </a:lnTo>
                <a:lnTo>
                  <a:pt x="0" y="26606"/>
                </a:lnTo>
                <a:lnTo>
                  <a:pt x="0" y="6800368"/>
                </a:lnTo>
                <a:lnTo>
                  <a:pt x="2097" y="6810704"/>
                </a:lnTo>
                <a:lnTo>
                  <a:pt x="7809" y="6819160"/>
                </a:lnTo>
                <a:lnTo>
                  <a:pt x="16269" y="6824869"/>
                </a:lnTo>
                <a:lnTo>
                  <a:pt x="26606" y="6826964"/>
                </a:lnTo>
                <a:lnTo>
                  <a:pt x="36943" y="6824869"/>
                </a:lnTo>
                <a:lnTo>
                  <a:pt x="45403" y="6819160"/>
                </a:lnTo>
                <a:lnTo>
                  <a:pt x="51115" y="6810704"/>
                </a:lnTo>
                <a:lnTo>
                  <a:pt x="53213" y="6800368"/>
                </a:lnTo>
                <a:lnTo>
                  <a:pt x="53213" y="26606"/>
                </a:lnTo>
                <a:lnTo>
                  <a:pt x="51115" y="16264"/>
                </a:lnTo>
                <a:lnTo>
                  <a:pt x="45403" y="7806"/>
                </a:lnTo>
                <a:lnTo>
                  <a:pt x="36943" y="2095"/>
                </a:lnTo>
                <a:lnTo>
                  <a:pt x="26606" y="0"/>
                </a:lnTo>
                <a:close/>
              </a:path>
            </a:pathLst>
          </a:custGeom>
          <a:solidFill>
            <a:srgbClr val="1A1A1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" name="Google Shape;75;p12"/>
          <p:cNvSpPr txBox="1"/>
          <p:nvPr>
            <p:ph idx="1" type="body"/>
          </p:nvPr>
        </p:nvSpPr>
        <p:spPr>
          <a:xfrm>
            <a:off x="574040" y="1258411"/>
            <a:ext cx="4343400" cy="14773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/>
          <p:nvPr/>
        </p:nvSpPr>
        <p:spPr>
          <a:xfrm>
            <a:off x="16958625" y="10426287"/>
            <a:ext cx="1618615" cy="525145"/>
          </a:xfrm>
          <a:custGeom>
            <a:rect b="b" l="l" r="r" t="t"/>
            <a:pathLst>
              <a:path extrusionOk="0" h="525145" w="1618615">
                <a:moveTo>
                  <a:pt x="453097" y="247865"/>
                </a:moveTo>
                <a:lnTo>
                  <a:pt x="449186" y="196367"/>
                </a:lnTo>
                <a:lnTo>
                  <a:pt x="437921" y="151307"/>
                </a:lnTo>
                <a:lnTo>
                  <a:pt x="419925" y="112522"/>
                </a:lnTo>
                <a:lnTo>
                  <a:pt x="395884" y="79870"/>
                </a:lnTo>
                <a:lnTo>
                  <a:pt x="366445" y="53213"/>
                </a:lnTo>
                <a:lnTo>
                  <a:pt x="330708" y="31546"/>
                </a:lnTo>
                <a:lnTo>
                  <a:pt x="330708" y="251650"/>
                </a:lnTo>
                <a:lnTo>
                  <a:pt x="325094" y="307492"/>
                </a:lnTo>
                <a:lnTo>
                  <a:pt x="308851" y="352729"/>
                </a:lnTo>
                <a:lnTo>
                  <a:pt x="282892" y="387540"/>
                </a:lnTo>
                <a:lnTo>
                  <a:pt x="248132" y="412089"/>
                </a:lnTo>
                <a:lnTo>
                  <a:pt x="205486" y="426542"/>
                </a:lnTo>
                <a:lnTo>
                  <a:pt x="155841" y="431076"/>
                </a:lnTo>
                <a:lnTo>
                  <a:pt x="145161" y="431038"/>
                </a:lnTo>
                <a:lnTo>
                  <a:pt x="134264" y="430784"/>
                </a:lnTo>
                <a:lnTo>
                  <a:pt x="124079" y="430098"/>
                </a:lnTo>
                <a:lnTo>
                  <a:pt x="115519" y="428764"/>
                </a:lnTo>
                <a:lnTo>
                  <a:pt x="115519" y="93497"/>
                </a:lnTo>
                <a:lnTo>
                  <a:pt x="124383" y="91821"/>
                </a:lnTo>
                <a:lnTo>
                  <a:pt x="136080" y="90347"/>
                </a:lnTo>
                <a:lnTo>
                  <a:pt x="150622" y="89319"/>
                </a:lnTo>
                <a:lnTo>
                  <a:pt x="168008" y="88925"/>
                </a:lnTo>
                <a:lnTo>
                  <a:pt x="214909" y="93319"/>
                </a:lnTo>
                <a:lnTo>
                  <a:pt x="254800" y="106616"/>
                </a:lnTo>
                <a:lnTo>
                  <a:pt x="286994" y="128943"/>
                </a:lnTo>
                <a:lnTo>
                  <a:pt x="310832" y="160464"/>
                </a:lnTo>
                <a:lnTo>
                  <a:pt x="325628" y="201320"/>
                </a:lnTo>
                <a:lnTo>
                  <a:pt x="330708" y="251650"/>
                </a:lnTo>
                <a:lnTo>
                  <a:pt x="330708" y="31546"/>
                </a:lnTo>
                <a:lnTo>
                  <a:pt x="326796" y="29171"/>
                </a:lnTo>
                <a:lnTo>
                  <a:pt x="279666" y="12636"/>
                </a:lnTo>
                <a:lnTo>
                  <a:pt x="223278" y="3073"/>
                </a:lnTo>
                <a:lnTo>
                  <a:pt x="155841" y="0"/>
                </a:lnTo>
                <a:lnTo>
                  <a:pt x="113093" y="711"/>
                </a:lnTo>
                <a:lnTo>
                  <a:pt x="72212" y="2857"/>
                </a:lnTo>
                <a:lnTo>
                  <a:pt x="34175" y="6413"/>
                </a:lnTo>
                <a:lnTo>
                  <a:pt x="0" y="11417"/>
                </a:lnTo>
                <a:lnTo>
                  <a:pt x="0" y="513930"/>
                </a:lnTo>
                <a:lnTo>
                  <a:pt x="23964" y="516724"/>
                </a:lnTo>
                <a:lnTo>
                  <a:pt x="53784" y="519150"/>
                </a:lnTo>
                <a:lnTo>
                  <a:pt x="89585" y="520877"/>
                </a:lnTo>
                <a:lnTo>
                  <a:pt x="131495" y="521525"/>
                </a:lnTo>
                <a:lnTo>
                  <a:pt x="189534" y="518960"/>
                </a:lnTo>
                <a:lnTo>
                  <a:pt x="242811" y="511162"/>
                </a:lnTo>
                <a:lnTo>
                  <a:pt x="290804" y="498043"/>
                </a:lnTo>
                <a:lnTo>
                  <a:pt x="332955" y="479501"/>
                </a:lnTo>
                <a:lnTo>
                  <a:pt x="368719" y="455409"/>
                </a:lnTo>
                <a:lnTo>
                  <a:pt x="396163" y="427177"/>
                </a:lnTo>
                <a:lnTo>
                  <a:pt x="419430" y="392518"/>
                </a:lnTo>
                <a:lnTo>
                  <a:pt x="437400" y="351231"/>
                </a:lnTo>
                <a:lnTo>
                  <a:pt x="448983" y="303085"/>
                </a:lnTo>
                <a:lnTo>
                  <a:pt x="453097" y="247865"/>
                </a:lnTo>
                <a:close/>
              </a:path>
              <a:path extrusionOk="0" h="525145" w="1618615">
                <a:moveTo>
                  <a:pt x="849947" y="516191"/>
                </a:moveTo>
                <a:lnTo>
                  <a:pt x="848817" y="491236"/>
                </a:lnTo>
                <a:lnTo>
                  <a:pt x="847839" y="463080"/>
                </a:lnTo>
                <a:lnTo>
                  <a:pt x="847140" y="431634"/>
                </a:lnTo>
                <a:lnTo>
                  <a:pt x="846874" y="396836"/>
                </a:lnTo>
                <a:lnTo>
                  <a:pt x="846874" y="144449"/>
                </a:lnTo>
                <a:lnTo>
                  <a:pt x="731316" y="144449"/>
                </a:lnTo>
                <a:lnTo>
                  <a:pt x="731316" y="365671"/>
                </a:lnTo>
                <a:lnTo>
                  <a:pt x="731037" y="372808"/>
                </a:lnTo>
                <a:lnTo>
                  <a:pt x="707301" y="417766"/>
                </a:lnTo>
                <a:lnTo>
                  <a:pt x="668985" y="431076"/>
                </a:lnTo>
                <a:lnTo>
                  <a:pt x="642531" y="425119"/>
                </a:lnTo>
                <a:lnTo>
                  <a:pt x="624332" y="407974"/>
                </a:lnTo>
                <a:lnTo>
                  <a:pt x="613841" y="380707"/>
                </a:lnTo>
                <a:lnTo>
                  <a:pt x="610463" y="344398"/>
                </a:lnTo>
                <a:lnTo>
                  <a:pt x="610463" y="144449"/>
                </a:lnTo>
                <a:lnTo>
                  <a:pt x="494906" y="144449"/>
                </a:lnTo>
                <a:lnTo>
                  <a:pt x="494906" y="362623"/>
                </a:lnTo>
                <a:lnTo>
                  <a:pt x="501205" y="423557"/>
                </a:lnTo>
                <a:lnTo>
                  <a:pt x="519036" y="469226"/>
                </a:lnTo>
                <a:lnTo>
                  <a:pt x="546785" y="500634"/>
                </a:lnTo>
                <a:lnTo>
                  <a:pt x="582866" y="518756"/>
                </a:lnTo>
                <a:lnTo>
                  <a:pt x="625652" y="524573"/>
                </a:lnTo>
                <a:lnTo>
                  <a:pt x="670026" y="518274"/>
                </a:lnTo>
                <a:lnTo>
                  <a:pt x="703491" y="502716"/>
                </a:lnTo>
                <a:lnTo>
                  <a:pt x="727113" y="482879"/>
                </a:lnTo>
                <a:lnTo>
                  <a:pt x="741972" y="463753"/>
                </a:lnTo>
                <a:lnTo>
                  <a:pt x="744245" y="463753"/>
                </a:lnTo>
                <a:lnTo>
                  <a:pt x="749592" y="516191"/>
                </a:lnTo>
                <a:lnTo>
                  <a:pt x="849947" y="516191"/>
                </a:lnTo>
                <a:close/>
              </a:path>
              <a:path extrusionOk="0" h="525145" w="1618615">
                <a:moveTo>
                  <a:pt x="1277759" y="326885"/>
                </a:moveTo>
                <a:lnTo>
                  <a:pt x="1273225" y="280898"/>
                </a:lnTo>
                <a:lnTo>
                  <a:pt x="1260055" y="239864"/>
                </a:lnTo>
                <a:lnTo>
                  <a:pt x="1247533" y="218948"/>
                </a:lnTo>
                <a:lnTo>
                  <a:pt x="1238923" y="204558"/>
                </a:lnTo>
                <a:lnTo>
                  <a:pt x="1210513" y="175742"/>
                </a:lnTo>
                <a:lnTo>
                  <a:pt x="1175537" y="154216"/>
                </a:lnTo>
                <a:lnTo>
                  <a:pt x="1157643" y="148323"/>
                </a:lnTo>
                <a:lnTo>
                  <a:pt x="1157643" y="329958"/>
                </a:lnTo>
                <a:lnTo>
                  <a:pt x="1152537" y="375627"/>
                </a:lnTo>
                <a:lnTo>
                  <a:pt x="1137881" y="410908"/>
                </a:lnTo>
                <a:lnTo>
                  <a:pt x="1114679" y="433641"/>
                </a:lnTo>
                <a:lnTo>
                  <a:pt x="1083906" y="441693"/>
                </a:lnTo>
                <a:lnTo>
                  <a:pt x="1083157" y="441693"/>
                </a:lnTo>
                <a:lnTo>
                  <a:pt x="1050861" y="433222"/>
                </a:lnTo>
                <a:lnTo>
                  <a:pt x="1027264" y="409867"/>
                </a:lnTo>
                <a:lnTo>
                  <a:pt x="1012799" y="374675"/>
                </a:lnTo>
                <a:lnTo>
                  <a:pt x="1007884" y="330708"/>
                </a:lnTo>
                <a:lnTo>
                  <a:pt x="1012063" y="289839"/>
                </a:lnTo>
                <a:lnTo>
                  <a:pt x="1025372" y="254025"/>
                </a:lnTo>
                <a:lnTo>
                  <a:pt x="1048931" y="228612"/>
                </a:lnTo>
                <a:lnTo>
                  <a:pt x="1083906" y="218948"/>
                </a:lnTo>
                <a:lnTo>
                  <a:pt x="1117574" y="228612"/>
                </a:lnTo>
                <a:lnTo>
                  <a:pt x="1140447" y="253936"/>
                </a:lnTo>
                <a:lnTo>
                  <a:pt x="1153502" y="289521"/>
                </a:lnTo>
                <a:lnTo>
                  <a:pt x="1157643" y="329958"/>
                </a:lnTo>
                <a:lnTo>
                  <a:pt x="1157643" y="148323"/>
                </a:lnTo>
                <a:lnTo>
                  <a:pt x="1134618" y="140728"/>
                </a:lnTo>
                <a:lnTo>
                  <a:pt x="1088466" y="136067"/>
                </a:lnTo>
                <a:lnTo>
                  <a:pt x="1039609" y="140665"/>
                </a:lnTo>
                <a:lnTo>
                  <a:pt x="996442" y="154089"/>
                </a:lnTo>
                <a:lnTo>
                  <a:pt x="959637" y="175755"/>
                </a:lnTo>
                <a:lnTo>
                  <a:pt x="929855" y="205041"/>
                </a:lnTo>
                <a:lnTo>
                  <a:pt x="907770" y="241401"/>
                </a:lnTo>
                <a:lnTo>
                  <a:pt x="894016" y="284226"/>
                </a:lnTo>
                <a:lnTo>
                  <a:pt x="889292" y="332955"/>
                </a:lnTo>
                <a:lnTo>
                  <a:pt x="894245" y="381393"/>
                </a:lnTo>
                <a:lnTo>
                  <a:pt x="908405" y="423481"/>
                </a:lnTo>
                <a:lnTo>
                  <a:pt x="930757" y="458812"/>
                </a:lnTo>
                <a:lnTo>
                  <a:pt x="960272" y="486994"/>
                </a:lnTo>
                <a:lnTo>
                  <a:pt x="995946" y="507606"/>
                </a:lnTo>
                <a:lnTo>
                  <a:pt x="1036726" y="520268"/>
                </a:lnTo>
                <a:lnTo>
                  <a:pt x="1081608" y="524573"/>
                </a:lnTo>
                <a:lnTo>
                  <a:pt x="1082382" y="524573"/>
                </a:lnTo>
                <a:lnTo>
                  <a:pt x="1124318" y="520725"/>
                </a:lnTo>
                <a:lnTo>
                  <a:pt x="1164336" y="509054"/>
                </a:lnTo>
                <a:lnTo>
                  <a:pt x="1200772" y="489381"/>
                </a:lnTo>
                <a:lnTo>
                  <a:pt x="1231976" y="461518"/>
                </a:lnTo>
                <a:lnTo>
                  <a:pt x="1245285" y="441693"/>
                </a:lnTo>
                <a:lnTo>
                  <a:pt x="1256322" y="425259"/>
                </a:lnTo>
                <a:lnTo>
                  <a:pt x="1272120" y="380453"/>
                </a:lnTo>
                <a:lnTo>
                  <a:pt x="1277759" y="326885"/>
                </a:lnTo>
                <a:close/>
              </a:path>
              <a:path extrusionOk="0" h="525145" w="1618615">
                <a:moveTo>
                  <a:pt x="1618411" y="150533"/>
                </a:moveTo>
                <a:lnTo>
                  <a:pt x="1598650" y="144424"/>
                </a:lnTo>
                <a:lnTo>
                  <a:pt x="1576603" y="139865"/>
                </a:lnTo>
                <a:lnTo>
                  <a:pt x="1553413" y="137033"/>
                </a:lnTo>
                <a:lnTo>
                  <a:pt x="1530223" y="136055"/>
                </a:lnTo>
                <a:lnTo>
                  <a:pt x="1474876" y="141300"/>
                </a:lnTo>
                <a:lnTo>
                  <a:pt x="1427530" y="156235"/>
                </a:lnTo>
                <a:lnTo>
                  <a:pt x="1388376" y="179628"/>
                </a:lnTo>
                <a:lnTo>
                  <a:pt x="1357591" y="210299"/>
                </a:lnTo>
                <a:lnTo>
                  <a:pt x="1335366" y="247015"/>
                </a:lnTo>
                <a:lnTo>
                  <a:pt x="1321904" y="288569"/>
                </a:lnTo>
                <a:lnTo>
                  <a:pt x="1317371" y="333743"/>
                </a:lnTo>
                <a:lnTo>
                  <a:pt x="1321968" y="381190"/>
                </a:lnTo>
                <a:lnTo>
                  <a:pt x="1335392" y="422783"/>
                </a:lnTo>
                <a:lnTo>
                  <a:pt x="1357045" y="458012"/>
                </a:lnTo>
                <a:lnTo>
                  <a:pt x="1386344" y="486346"/>
                </a:lnTo>
                <a:lnTo>
                  <a:pt x="1422704" y="507225"/>
                </a:lnTo>
                <a:lnTo>
                  <a:pt x="1465541" y="520153"/>
                </a:lnTo>
                <a:lnTo>
                  <a:pt x="1514259" y="524573"/>
                </a:lnTo>
                <a:lnTo>
                  <a:pt x="1546148" y="523240"/>
                </a:lnTo>
                <a:lnTo>
                  <a:pt x="1599057" y="514007"/>
                </a:lnTo>
                <a:lnTo>
                  <a:pt x="1603971" y="421932"/>
                </a:lnTo>
                <a:lnTo>
                  <a:pt x="1590116" y="427050"/>
                </a:lnTo>
                <a:lnTo>
                  <a:pt x="1574609" y="430872"/>
                </a:lnTo>
                <a:lnTo>
                  <a:pt x="1557248" y="433273"/>
                </a:lnTo>
                <a:lnTo>
                  <a:pt x="1537817" y="434098"/>
                </a:lnTo>
                <a:lnTo>
                  <a:pt x="1498168" y="427329"/>
                </a:lnTo>
                <a:lnTo>
                  <a:pt x="1465795" y="407301"/>
                </a:lnTo>
                <a:lnTo>
                  <a:pt x="1443951" y="374446"/>
                </a:lnTo>
                <a:lnTo>
                  <a:pt x="1435938" y="329196"/>
                </a:lnTo>
                <a:lnTo>
                  <a:pt x="1442631" y="287261"/>
                </a:lnTo>
                <a:lnTo>
                  <a:pt x="1462659" y="254304"/>
                </a:lnTo>
                <a:lnTo>
                  <a:pt x="1494218" y="232752"/>
                </a:lnTo>
                <a:lnTo>
                  <a:pt x="1535557" y="225031"/>
                </a:lnTo>
                <a:lnTo>
                  <a:pt x="1556562" y="225958"/>
                </a:lnTo>
                <a:lnTo>
                  <a:pt x="1574152" y="228447"/>
                </a:lnTo>
                <a:lnTo>
                  <a:pt x="1588592" y="232092"/>
                </a:lnTo>
                <a:lnTo>
                  <a:pt x="1600174" y="236435"/>
                </a:lnTo>
                <a:lnTo>
                  <a:pt x="1618411" y="150533"/>
                </a:lnTo>
                <a:close/>
              </a:path>
            </a:pathLst>
          </a:custGeom>
          <a:solidFill>
            <a:srgbClr val="FEB62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" name="Google Shape;77;p12"/>
          <p:cNvSpPr/>
          <p:nvPr/>
        </p:nvSpPr>
        <p:spPr>
          <a:xfrm>
            <a:off x="18689266" y="10470436"/>
            <a:ext cx="388620" cy="482600"/>
          </a:xfrm>
          <a:custGeom>
            <a:rect b="b" l="l" r="r" t="t"/>
            <a:pathLst>
              <a:path extrusionOk="0" h="482600" w="388619">
                <a:moveTo>
                  <a:pt x="388176" y="0"/>
                </a:moveTo>
                <a:lnTo>
                  <a:pt x="281090" y="0"/>
                </a:lnTo>
                <a:lnTo>
                  <a:pt x="281090" y="273331"/>
                </a:lnTo>
                <a:lnTo>
                  <a:pt x="275370" y="327965"/>
                </a:lnTo>
                <a:lnTo>
                  <a:pt x="258558" y="366414"/>
                </a:lnTo>
                <a:lnTo>
                  <a:pt x="231178" y="389143"/>
                </a:lnTo>
                <a:lnTo>
                  <a:pt x="193753" y="396616"/>
                </a:lnTo>
                <a:lnTo>
                  <a:pt x="157139" y="388845"/>
                </a:lnTo>
                <a:lnTo>
                  <a:pt x="130175" y="365621"/>
                </a:lnTo>
                <a:lnTo>
                  <a:pt x="113516" y="327072"/>
                </a:lnTo>
                <a:lnTo>
                  <a:pt x="107818" y="273331"/>
                </a:lnTo>
                <a:lnTo>
                  <a:pt x="107818" y="0"/>
                </a:lnTo>
                <a:lnTo>
                  <a:pt x="0" y="0"/>
                </a:lnTo>
                <a:lnTo>
                  <a:pt x="0" y="264892"/>
                </a:lnTo>
                <a:lnTo>
                  <a:pt x="4253" y="324651"/>
                </a:lnTo>
                <a:lnTo>
                  <a:pt x="16765" y="374300"/>
                </a:lnTo>
                <a:lnTo>
                  <a:pt x="37165" y="414172"/>
                </a:lnTo>
                <a:lnTo>
                  <a:pt x="65082" y="444602"/>
                </a:lnTo>
                <a:lnTo>
                  <a:pt x="100145" y="465925"/>
                </a:lnTo>
                <a:lnTo>
                  <a:pt x="141983" y="478473"/>
                </a:lnTo>
                <a:lnTo>
                  <a:pt x="190224" y="482582"/>
                </a:lnTo>
                <a:lnTo>
                  <a:pt x="240229" y="478290"/>
                </a:lnTo>
                <a:lnTo>
                  <a:pt x="283689" y="465335"/>
                </a:lnTo>
                <a:lnTo>
                  <a:pt x="320188" y="443592"/>
                </a:lnTo>
                <a:lnTo>
                  <a:pt x="349304" y="412939"/>
                </a:lnTo>
                <a:lnTo>
                  <a:pt x="370620" y="373254"/>
                </a:lnTo>
                <a:lnTo>
                  <a:pt x="383717" y="324414"/>
                </a:lnTo>
                <a:lnTo>
                  <a:pt x="388176" y="266295"/>
                </a:lnTo>
                <a:lnTo>
                  <a:pt x="388176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8" name="Google Shape;78;p12"/>
          <p:cNvGrpSpPr/>
          <p:nvPr/>
        </p:nvGrpSpPr>
        <p:grpSpPr>
          <a:xfrm>
            <a:off x="19131280" y="10355374"/>
            <a:ext cx="445703" cy="598161"/>
            <a:chOff x="18406074" y="10234089"/>
            <a:chExt cx="445703" cy="598161"/>
          </a:xfrm>
        </p:grpSpPr>
        <p:sp>
          <p:nvSpPr>
            <p:cNvPr id="79" name="Google Shape;79;p12"/>
            <p:cNvSpPr/>
            <p:nvPr/>
          </p:nvSpPr>
          <p:spPr>
            <a:xfrm>
              <a:off x="18406074" y="10341395"/>
              <a:ext cx="376555" cy="490855"/>
            </a:xfrm>
            <a:custGeom>
              <a:rect b="b" l="l" r="r" t="t"/>
              <a:pathLst>
                <a:path extrusionOk="0" h="490854" w="376555">
                  <a:moveTo>
                    <a:pt x="259248" y="0"/>
                  </a:moveTo>
                  <a:lnTo>
                    <a:pt x="212510" y="3315"/>
                  </a:lnTo>
                  <a:lnTo>
                    <a:pt x="168577" y="13160"/>
                  </a:lnTo>
                  <a:lnTo>
                    <a:pt x="128168" y="29385"/>
                  </a:lnTo>
                  <a:lnTo>
                    <a:pt x="92002" y="51838"/>
                  </a:lnTo>
                  <a:lnTo>
                    <a:pt x="60799" y="80367"/>
                  </a:lnTo>
                  <a:lnTo>
                    <a:pt x="35278" y="114822"/>
                  </a:lnTo>
                  <a:lnTo>
                    <a:pt x="16158" y="155053"/>
                  </a:lnTo>
                  <a:lnTo>
                    <a:pt x="4159" y="200906"/>
                  </a:lnTo>
                  <a:lnTo>
                    <a:pt x="0" y="252233"/>
                  </a:lnTo>
                  <a:lnTo>
                    <a:pt x="3124" y="296015"/>
                  </a:lnTo>
                  <a:lnTo>
                    <a:pt x="12470" y="336820"/>
                  </a:lnTo>
                  <a:lnTo>
                    <a:pt x="27997" y="374067"/>
                  </a:lnTo>
                  <a:lnTo>
                    <a:pt x="49665" y="407177"/>
                  </a:lnTo>
                  <a:lnTo>
                    <a:pt x="77432" y="435568"/>
                  </a:lnTo>
                  <a:lnTo>
                    <a:pt x="111258" y="458660"/>
                  </a:lnTo>
                  <a:lnTo>
                    <a:pt x="151102" y="475874"/>
                  </a:lnTo>
                  <a:lnTo>
                    <a:pt x="196924" y="486627"/>
                  </a:lnTo>
                  <a:lnTo>
                    <a:pt x="248683" y="490341"/>
                  </a:lnTo>
                  <a:lnTo>
                    <a:pt x="289323" y="488424"/>
                  </a:lnTo>
                  <a:lnTo>
                    <a:pt x="323888" y="483469"/>
                  </a:lnTo>
                  <a:lnTo>
                    <a:pt x="351317" y="476664"/>
                  </a:lnTo>
                  <a:lnTo>
                    <a:pt x="370554" y="469200"/>
                  </a:lnTo>
                  <a:lnTo>
                    <a:pt x="354355" y="385380"/>
                  </a:lnTo>
                  <a:lnTo>
                    <a:pt x="336022" y="391357"/>
                  </a:lnTo>
                  <a:lnTo>
                    <a:pt x="313851" y="396278"/>
                  </a:lnTo>
                  <a:lnTo>
                    <a:pt x="289564" y="399616"/>
                  </a:lnTo>
                  <a:lnTo>
                    <a:pt x="264881" y="400846"/>
                  </a:lnTo>
                  <a:lnTo>
                    <a:pt x="212272" y="393858"/>
                  </a:lnTo>
                  <a:lnTo>
                    <a:pt x="169943" y="373685"/>
                  </a:lnTo>
                  <a:lnTo>
                    <a:pt x="138704" y="341508"/>
                  </a:lnTo>
                  <a:lnTo>
                    <a:pt x="119366" y="298511"/>
                  </a:lnTo>
                  <a:lnTo>
                    <a:pt x="112740" y="245877"/>
                  </a:lnTo>
                  <a:lnTo>
                    <a:pt x="120306" y="188964"/>
                  </a:lnTo>
                  <a:lnTo>
                    <a:pt x="141498" y="144930"/>
                  </a:lnTo>
                  <a:lnTo>
                    <a:pt x="174052" y="113642"/>
                  </a:lnTo>
                  <a:lnTo>
                    <a:pt x="215707" y="94967"/>
                  </a:lnTo>
                  <a:lnTo>
                    <a:pt x="264201" y="88772"/>
                  </a:lnTo>
                  <a:lnTo>
                    <a:pt x="291260" y="90238"/>
                  </a:lnTo>
                  <a:lnTo>
                    <a:pt x="315349" y="94150"/>
                  </a:lnTo>
                  <a:lnTo>
                    <a:pt x="336402" y="99775"/>
                  </a:lnTo>
                  <a:lnTo>
                    <a:pt x="354355" y="106384"/>
                  </a:lnTo>
                  <a:lnTo>
                    <a:pt x="376208" y="21161"/>
                  </a:lnTo>
                  <a:lnTo>
                    <a:pt x="357739" y="13689"/>
                  </a:lnTo>
                  <a:lnTo>
                    <a:pt x="331471" y="6878"/>
                  </a:lnTo>
                  <a:lnTo>
                    <a:pt x="298332" y="1917"/>
                  </a:lnTo>
                  <a:lnTo>
                    <a:pt x="25924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80" name="Google Shape;80;p12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8739823" y="10234089"/>
              <a:ext cx="111954" cy="11194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1" name="Google Shape;81;p12"/>
          <p:cNvGrpSpPr/>
          <p:nvPr/>
        </p:nvGrpSpPr>
        <p:grpSpPr>
          <a:xfrm>
            <a:off x="12509606" y="10652760"/>
            <a:ext cx="3894979" cy="335915"/>
            <a:chOff x="8592670" y="10723202"/>
            <a:chExt cx="3894979" cy="335915"/>
          </a:xfrm>
        </p:grpSpPr>
        <p:sp>
          <p:nvSpPr>
            <p:cNvPr id="82" name="Google Shape;82;p12"/>
            <p:cNvSpPr/>
            <p:nvPr/>
          </p:nvSpPr>
          <p:spPr>
            <a:xfrm>
              <a:off x="8592670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591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591" y="335602"/>
                  </a:lnTo>
                  <a:lnTo>
                    <a:pt x="335591" y="0"/>
                  </a:lnTo>
                  <a:close/>
                </a:path>
              </a:pathLst>
            </a:custGeom>
            <a:solidFill>
              <a:srgbClr val="7B408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" name="Google Shape;83;p12"/>
            <p:cNvSpPr/>
            <p:nvPr/>
          </p:nvSpPr>
          <p:spPr>
            <a:xfrm>
              <a:off x="9037546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D6843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" name="Google Shape;84;p12"/>
            <p:cNvSpPr/>
            <p:nvPr/>
          </p:nvSpPr>
          <p:spPr>
            <a:xfrm>
              <a:off x="9482433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BD094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" name="Google Shape;85;p12"/>
            <p:cNvSpPr/>
            <p:nvPr/>
          </p:nvSpPr>
          <p:spPr>
            <a:xfrm>
              <a:off x="9927320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BAC52E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" name="Google Shape;86;p12"/>
            <p:cNvSpPr/>
            <p:nvPr/>
          </p:nvSpPr>
          <p:spPr>
            <a:xfrm>
              <a:off x="10372207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591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591" y="335602"/>
                  </a:lnTo>
                  <a:lnTo>
                    <a:pt x="335591" y="0"/>
                  </a:lnTo>
                  <a:close/>
                </a:path>
              </a:pathLst>
            </a:custGeom>
            <a:solidFill>
              <a:srgbClr val="92929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" name="Google Shape;87;p12"/>
            <p:cNvSpPr/>
            <p:nvPr/>
          </p:nvSpPr>
          <p:spPr>
            <a:xfrm>
              <a:off x="10817084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2C3E8B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" name="Google Shape;88;p12"/>
            <p:cNvSpPr/>
            <p:nvPr/>
          </p:nvSpPr>
          <p:spPr>
            <a:xfrm>
              <a:off x="11261981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591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591" y="335602"/>
                  </a:lnTo>
                  <a:lnTo>
                    <a:pt x="335591" y="0"/>
                  </a:lnTo>
                  <a:close/>
                </a:path>
              </a:pathLst>
            </a:custGeom>
            <a:solidFill>
              <a:srgbClr val="2C914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" name="Google Shape;89;p12"/>
            <p:cNvSpPr/>
            <p:nvPr/>
          </p:nvSpPr>
          <p:spPr>
            <a:xfrm>
              <a:off x="11706858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44A6B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" name="Google Shape;90;p12"/>
            <p:cNvSpPr/>
            <p:nvPr/>
          </p:nvSpPr>
          <p:spPr>
            <a:xfrm>
              <a:off x="12151734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35A4C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1" name="Google Shape;91;p12"/>
          <p:cNvSpPr txBox="1"/>
          <p:nvPr>
            <p:ph idx="2" type="body"/>
          </p:nvPr>
        </p:nvSpPr>
        <p:spPr>
          <a:xfrm>
            <a:off x="574675" y="2911475"/>
            <a:ext cx="4343400" cy="123110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Diseño personalizado">
  <p:cSld name="2_Diseño personalizado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/>
          <p:nvPr/>
        </p:nvSpPr>
        <p:spPr>
          <a:xfrm>
            <a:off x="16958625" y="10426287"/>
            <a:ext cx="1618615" cy="525145"/>
          </a:xfrm>
          <a:custGeom>
            <a:rect b="b" l="l" r="r" t="t"/>
            <a:pathLst>
              <a:path extrusionOk="0" h="525145" w="1618615">
                <a:moveTo>
                  <a:pt x="453097" y="247865"/>
                </a:moveTo>
                <a:lnTo>
                  <a:pt x="449186" y="196367"/>
                </a:lnTo>
                <a:lnTo>
                  <a:pt x="437921" y="151307"/>
                </a:lnTo>
                <a:lnTo>
                  <a:pt x="419925" y="112522"/>
                </a:lnTo>
                <a:lnTo>
                  <a:pt x="395884" y="79870"/>
                </a:lnTo>
                <a:lnTo>
                  <a:pt x="366445" y="53213"/>
                </a:lnTo>
                <a:lnTo>
                  <a:pt x="330708" y="31546"/>
                </a:lnTo>
                <a:lnTo>
                  <a:pt x="330708" y="251650"/>
                </a:lnTo>
                <a:lnTo>
                  <a:pt x="325094" y="307492"/>
                </a:lnTo>
                <a:lnTo>
                  <a:pt x="308851" y="352729"/>
                </a:lnTo>
                <a:lnTo>
                  <a:pt x="282892" y="387540"/>
                </a:lnTo>
                <a:lnTo>
                  <a:pt x="248132" y="412089"/>
                </a:lnTo>
                <a:lnTo>
                  <a:pt x="205486" y="426542"/>
                </a:lnTo>
                <a:lnTo>
                  <a:pt x="155841" y="431076"/>
                </a:lnTo>
                <a:lnTo>
                  <a:pt x="145161" y="431038"/>
                </a:lnTo>
                <a:lnTo>
                  <a:pt x="134264" y="430784"/>
                </a:lnTo>
                <a:lnTo>
                  <a:pt x="124079" y="430098"/>
                </a:lnTo>
                <a:lnTo>
                  <a:pt x="115519" y="428764"/>
                </a:lnTo>
                <a:lnTo>
                  <a:pt x="115519" y="93497"/>
                </a:lnTo>
                <a:lnTo>
                  <a:pt x="124383" y="91821"/>
                </a:lnTo>
                <a:lnTo>
                  <a:pt x="136080" y="90347"/>
                </a:lnTo>
                <a:lnTo>
                  <a:pt x="150622" y="89319"/>
                </a:lnTo>
                <a:lnTo>
                  <a:pt x="168008" y="88925"/>
                </a:lnTo>
                <a:lnTo>
                  <a:pt x="214909" y="93319"/>
                </a:lnTo>
                <a:lnTo>
                  <a:pt x="254800" y="106616"/>
                </a:lnTo>
                <a:lnTo>
                  <a:pt x="286994" y="128943"/>
                </a:lnTo>
                <a:lnTo>
                  <a:pt x="310832" y="160464"/>
                </a:lnTo>
                <a:lnTo>
                  <a:pt x="325628" y="201320"/>
                </a:lnTo>
                <a:lnTo>
                  <a:pt x="330708" y="251650"/>
                </a:lnTo>
                <a:lnTo>
                  <a:pt x="330708" y="31546"/>
                </a:lnTo>
                <a:lnTo>
                  <a:pt x="326796" y="29171"/>
                </a:lnTo>
                <a:lnTo>
                  <a:pt x="279666" y="12636"/>
                </a:lnTo>
                <a:lnTo>
                  <a:pt x="223278" y="3073"/>
                </a:lnTo>
                <a:lnTo>
                  <a:pt x="155841" y="0"/>
                </a:lnTo>
                <a:lnTo>
                  <a:pt x="113093" y="711"/>
                </a:lnTo>
                <a:lnTo>
                  <a:pt x="72212" y="2857"/>
                </a:lnTo>
                <a:lnTo>
                  <a:pt x="34175" y="6413"/>
                </a:lnTo>
                <a:lnTo>
                  <a:pt x="0" y="11417"/>
                </a:lnTo>
                <a:lnTo>
                  <a:pt x="0" y="513930"/>
                </a:lnTo>
                <a:lnTo>
                  <a:pt x="23964" y="516724"/>
                </a:lnTo>
                <a:lnTo>
                  <a:pt x="53784" y="519150"/>
                </a:lnTo>
                <a:lnTo>
                  <a:pt x="89585" y="520877"/>
                </a:lnTo>
                <a:lnTo>
                  <a:pt x="131495" y="521525"/>
                </a:lnTo>
                <a:lnTo>
                  <a:pt x="189534" y="518960"/>
                </a:lnTo>
                <a:lnTo>
                  <a:pt x="242811" y="511162"/>
                </a:lnTo>
                <a:lnTo>
                  <a:pt x="290804" y="498043"/>
                </a:lnTo>
                <a:lnTo>
                  <a:pt x="332955" y="479501"/>
                </a:lnTo>
                <a:lnTo>
                  <a:pt x="368719" y="455409"/>
                </a:lnTo>
                <a:lnTo>
                  <a:pt x="396163" y="427177"/>
                </a:lnTo>
                <a:lnTo>
                  <a:pt x="419430" y="392518"/>
                </a:lnTo>
                <a:lnTo>
                  <a:pt x="437400" y="351231"/>
                </a:lnTo>
                <a:lnTo>
                  <a:pt x="448983" y="303085"/>
                </a:lnTo>
                <a:lnTo>
                  <a:pt x="453097" y="247865"/>
                </a:lnTo>
                <a:close/>
              </a:path>
              <a:path extrusionOk="0" h="525145" w="1618615">
                <a:moveTo>
                  <a:pt x="849947" y="516191"/>
                </a:moveTo>
                <a:lnTo>
                  <a:pt x="848817" y="491236"/>
                </a:lnTo>
                <a:lnTo>
                  <a:pt x="847839" y="463080"/>
                </a:lnTo>
                <a:lnTo>
                  <a:pt x="847140" y="431634"/>
                </a:lnTo>
                <a:lnTo>
                  <a:pt x="846874" y="396836"/>
                </a:lnTo>
                <a:lnTo>
                  <a:pt x="846874" y="144449"/>
                </a:lnTo>
                <a:lnTo>
                  <a:pt x="731316" y="144449"/>
                </a:lnTo>
                <a:lnTo>
                  <a:pt x="731316" y="365671"/>
                </a:lnTo>
                <a:lnTo>
                  <a:pt x="731037" y="372808"/>
                </a:lnTo>
                <a:lnTo>
                  <a:pt x="707301" y="417766"/>
                </a:lnTo>
                <a:lnTo>
                  <a:pt x="668985" y="431076"/>
                </a:lnTo>
                <a:lnTo>
                  <a:pt x="642531" y="425119"/>
                </a:lnTo>
                <a:lnTo>
                  <a:pt x="624332" y="407974"/>
                </a:lnTo>
                <a:lnTo>
                  <a:pt x="613841" y="380707"/>
                </a:lnTo>
                <a:lnTo>
                  <a:pt x="610463" y="344398"/>
                </a:lnTo>
                <a:lnTo>
                  <a:pt x="610463" y="144449"/>
                </a:lnTo>
                <a:lnTo>
                  <a:pt x="494906" y="144449"/>
                </a:lnTo>
                <a:lnTo>
                  <a:pt x="494906" y="362623"/>
                </a:lnTo>
                <a:lnTo>
                  <a:pt x="501205" y="423557"/>
                </a:lnTo>
                <a:lnTo>
                  <a:pt x="519036" y="469226"/>
                </a:lnTo>
                <a:lnTo>
                  <a:pt x="546785" y="500634"/>
                </a:lnTo>
                <a:lnTo>
                  <a:pt x="582866" y="518756"/>
                </a:lnTo>
                <a:lnTo>
                  <a:pt x="625652" y="524573"/>
                </a:lnTo>
                <a:lnTo>
                  <a:pt x="670026" y="518274"/>
                </a:lnTo>
                <a:lnTo>
                  <a:pt x="703491" y="502716"/>
                </a:lnTo>
                <a:lnTo>
                  <a:pt x="727113" y="482879"/>
                </a:lnTo>
                <a:lnTo>
                  <a:pt x="741972" y="463753"/>
                </a:lnTo>
                <a:lnTo>
                  <a:pt x="744245" y="463753"/>
                </a:lnTo>
                <a:lnTo>
                  <a:pt x="749592" y="516191"/>
                </a:lnTo>
                <a:lnTo>
                  <a:pt x="849947" y="516191"/>
                </a:lnTo>
                <a:close/>
              </a:path>
              <a:path extrusionOk="0" h="525145" w="1618615">
                <a:moveTo>
                  <a:pt x="1277759" y="326885"/>
                </a:moveTo>
                <a:lnTo>
                  <a:pt x="1273225" y="280898"/>
                </a:lnTo>
                <a:lnTo>
                  <a:pt x="1260055" y="239864"/>
                </a:lnTo>
                <a:lnTo>
                  <a:pt x="1247533" y="218948"/>
                </a:lnTo>
                <a:lnTo>
                  <a:pt x="1238923" y="204558"/>
                </a:lnTo>
                <a:lnTo>
                  <a:pt x="1210513" y="175742"/>
                </a:lnTo>
                <a:lnTo>
                  <a:pt x="1175537" y="154216"/>
                </a:lnTo>
                <a:lnTo>
                  <a:pt x="1157643" y="148323"/>
                </a:lnTo>
                <a:lnTo>
                  <a:pt x="1157643" y="329958"/>
                </a:lnTo>
                <a:lnTo>
                  <a:pt x="1152537" y="375627"/>
                </a:lnTo>
                <a:lnTo>
                  <a:pt x="1137881" y="410908"/>
                </a:lnTo>
                <a:lnTo>
                  <a:pt x="1114679" y="433641"/>
                </a:lnTo>
                <a:lnTo>
                  <a:pt x="1083906" y="441693"/>
                </a:lnTo>
                <a:lnTo>
                  <a:pt x="1083157" y="441693"/>
                </a:lnTo>
                <a:lnTo>
                  <a:pt x="1050861" y="433222"/>
                </a:lnTo>
                <a:lnTo>
                  <a:pt x="1027264" y="409867"/>
                </a:lnTo>
                <a:lnTo>
                  <a:pt x="1012799" y="374675"/>
                </a:lnTo>
                <a:lnTo>
                  <a:pt x="1007884" y="330708"/>
                </a:lnTo>
                <a:lnTo>
                  <a:pt x="1012063" y="289839"/>
                </a:lnTo>
                <a:lnTo>
                  <a:pt x="1025372" y="254025"/>
                </a:lnTo>
                <a:lnTo>
                  <a:pt x="1048931" y="228612"/>
                </a:lnTo>
                <a:lnTo>
                  <a:pt x="1083906" y="218948"/>
                </a:lnTo>
                <a:lnTo>
                  <a:pt x="1117574" y="228612"/>
                </a:lnTo>
                <a:lnTo>
                  <a:pt x="1140447" y="253936"/>
                </a:lnTo>
                <a:lnTo>
                  <a:pt x="1153502" y="289521"/>
                </a:lnTo>
                <a:lnTo>
                  <a:pt x="1157643" y="329958"/>
                </a:lnTo>
                <a:lnTo>
                  <a:pt x="1157643" y="148323"/>
                </a:lnTo>
                <a:lnTo>
                  <a:pt x="1134618" y="140728"/>
                </a:lnTo>
                <a:lnTo>
                  <a:pt x="1088466" y="136067"/>
                </a:lnTo>
                <a:lnTo>
                  <a:pt x="1039609" y="140665"/>
                </a:lnTo>
                <a:lnTo>
                  <a:pt x="996442" y="154089"/>
                </a:lnTo>
                <a:lnTo>
                  <a:pt x="959637" y="175755"/>
                </a:lnTo>
                <a:lnTo>
                  <a:pt x="929855" y="205041"/>
                </a:lnTo>
                <a:lnTo>
                  <a:pt x="907770" y="241401"/>
                </a:lnTo>
                <a:lnTo>
                  <a:pt x="894016" y="284226"/>
                </a:lnTo>
                <a:lnTo>
                  <a:pt x="889292" y="332955"/>
                </a:lnTo>
                <a:lnTo>
                  <a:pt x="894245" y="381393"/>
                </a:lnTo>
                <a:lnTo>
                  <a:pt x="908405" y="423481"/>
                </a:lnTo>
                <a:lnTo>
                  <a:pt x="930757" y="458812"/>
                </a:lnTo>
                <a:lnTo>
                  <a:pt x="960272" y="486994"/>
                </a:lnTo>
                <a:lnTo>
                  <a:pt x="995946" y="507606"/>
                </a:lnTo>
                <a:lnTo>
                  <a:pt x="1036726" y="520268"/>
                </a:lnTo>
                <a:lnTo>
                  <a:pt x="1081608" y="524573"/>
                </a:lnTo>
                <a:lnTo>
                  <a:pt x="1082382" y="524573"/>
                </a:lnTo>
                <a:lnTo>
                  <a:pt x="1124318" y="520725"/>
                </a:lnTo>
                <a:lnTo>
                  <a:pt x="1164336" y="509054"/>
                </a:lnTo>
                <a:lnTo>
                  <a:pt x="1200772" y="489381"/>
                </a:lnTo>
                <a:lnTo>
                  <a:pt x="1231976" y="461518"/>
                </a:lnTo>
                <a:lnTo>
                  <a:pt x="1245285" y="441693"/>
                </a:lnTo>
                <a:lnTo>
                  <a:pt x="1256322" y="425259"/>
                </a:lnTo>
                <a:lnTo>
                  <a:pt x="1272120" y="380453"/>
                </a:lnTo>
                <a:lnTo>
                  <a:pt x="1277759" y="326885"/>
                </a:lnTo>
                <a:close/>
              </a:path>
              <a:path extrusionOk="0" h="525145" w="1618615">
                <a:moveTo>
                  <a:pt x="1618411" y="150533"/>
                </a:moveTo>
                <a:lnTo>
                  <a:pt x="1598650" y="144424"/>
                </a:lnTo>
                <a:lnTo>
                  <a:pt x="1576603" y="139865"/>
                </a:lnTo>
                <a:lnTo>
                  <a:pt x="1553413" y="137033"/>
                </a:lnTo>
                <a:lnTo>
                  <a:pt x="1530223" y="136055"/>
                </a:lnTo>
                <a:lnTo>
                  <a:pt x="1474876" y="141300"/>
                </a:lnTo>
                <a:lnTo>
                  <a:pt x="1427530" y="156235"/>
                </a:lnTo>
                <a:lnTo>
                  <a:pt x="1388376" y="179628"/>
                </a:lnTo>
                <a:lnTo>
                  <a:pt x="1357591" y="210299"/>
                </a:lnTo>
                <a:lnTo>
                  <a:pt x="1335366" y="247015"/>
                </a:lnTo>
                <a:lnTo>
                  <a:pt x="1321904" y="288569"/>
                </a:lnTo>
                <a:lnTo>
                  <a:pt x="1317371" y="333743"/>
                </a:lnTo>
                <a:lnTo>
                  <a:pt x="1321968" y="381190"/>
                </a:lnTo>
                <a:lnTo>
                  <a:pt x="1335392" y="422783"/>
                </a:lnTo>
                <a:lnTo>
                  <a:pt x="1357045" y="458012"/>
                </a:lnTo>
                <a:lnTo>
                  <a:pt x="1386344" y="486346"/>
                </a:lnTo>
                <a:lnTo>
                  <a:pt x="1422704" y="507225"/>
                </a:lnTo>
                <a:lnTo>
                  <a:pt x="1465541" y="520153"/>
                </a:lnTo>
                <a:lnTo>
                  <a:pt x="1514259" y="524573"/>
                </a:lnTo>
                <a:lnTo>
                  <a:pt x="1546148" y="523240"/>
                </a:lnTo>
                <a:lnTo>
                  <a:pt x="1599057" y="514007"/>
                </a:lnTo>
                <a:lnTo>
                  <a:pt x="1603971" y="421932"/>
                </a:lnTo>
                <a:lnTo>
                  <a:pt x="1590116" y="427050"/>
                </a:lnTo>
                <a:lnTo>
                  <a:pt x="1574609" y="430872"/>
                </a:lnTo>
                <a:lnTo>
                  <a:pt x="1557248" y="433273"/>
                </a:lnTo>
                <a:lnTo>
                  <a:pt x="1537817" y="434098"/>
                </a:lnTo>
                <a:lnTo>
                  <a:pt x="1498168" y="427329"/>
                </a:lnTo>
                <a:lnTo>
                  <a:pt x="1465795" y="407301"/>
                </a:lnTo>
                <a:lnTo>
                  <a:pt x="1443951" y="374446"/>
                </a:lnTo>
                <a:lnTo>
                  <a:pt x="1435938" y="329196"/>
                </a:lnTo>
                <a:lnTo>
                  <a:pt x="1442631" y="287261"/>
                </a:lnTo>
                <a:lnTo>
                  <a:pt x="1462659" y="254304"/>
                </a:lnTo>
                <a:lnTo>
                  <a:pt x="1494218" y="232752"/>
                </a:lnTo>
                <a:lnTo>
                  <a:pt x="1535557" y="225031"/>
                </a:lnTo>
                <a:lnTo>
                  <a:pt x="1556562" y="225958"/>
                </a:lnTo>
                <a:lnTo>
                  <a:pt x="1574152" y="228447"/>
                </a:lnTo>
                <a:lnTo>
                  <a:pt x="1588592" y="232092"/>
                </a:lnTo>
                <a:lnTo>
                  <a:pt x="1600174" y="236435"/>
                </a:lnTo>
                <a:lnTo>
                  <a:pt x="1618411" y="150533"/>
                </a:lnTo>
                <a:close/>
              </a:path>
            </a:pathLst>
          </a:custGeom>
          <a:solidFill>
            <a:srgbClr val="FEB62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16"/>
          <p:cNvSpPr/>
          <p:nvPr/>
        </p:nvSpPr>
        <p:spPr>
          <a:xfrm>
            <a:off x="18689266" y="10470436"/>
            <a:ext cx="388620" cy="482600"/>
          </a:xfrm>
          <a:custGeom>
            <a:rect b="b" l="l" r="r" t="t"/>
            <a:pathLst>
              <a:path extrusionOk="0" h="482600" w="388619">
                <a:moveTo>
                  <a:pt x="388176" y="0"/>
                </a:moveTo>
                <a:lnTo>
                  <a:pt x="281090" y="0"/>
                </a:lnTo>
                <a:lnTo>
                  <a:pt x="281090" y="273331"/>
                </a:lnTo>
                <a:lnTo>
                  <a:pt x="275370" y="327965"/>
                </a:lnTo>
                <a:lnTo>
                  <a:pt x="258558" y="366414"/>
                </a:lnTo>
                <a:lnTo>
                  <a:pt x="231178" y="389143"/>
                </a:lnTo>
                <a:lnTo>
                  <a:pt x="193753" y="396616"/>
                </a:lnTo>
                <a:lnTo>
                  <a:pt x="157139" y="388845"/>
                </a:lnTo>
                <a:lnTo>
                  <a:pt x="130175" y="365621"/>
                </a:lnTo>
                <a:lnTo>
                  <a:pt x="113516" y="327072"/>
                </a:lnTo>
                <a:lnTo>
                  <a:pt x="107818" y="273331"/>
                </a:lnTo>
                <a:lnTo>
                  <a:pt x="107818" y="0"/>
                </a:lnTo>
                <a:lnTo>
                  <a:pt x="0" y="0"/>
                </a:lnTo>
                <a:lnTo>
                  <a:pt x="0" y="264892"/>
                </a:lnTo>
                <a:lnTo>
                  <a:pt x="4253" y="324651"/>
                </a:lnTo>
                <a:lnTo>
                  <a:pt x="16765" y="374300"/>
                </a:lnTo>
                <a:lnTo>
                  <a:pt x="37165" y="414172"/>
                </a:lnTo>
                <a:lnTo>
                  <a:pt x="65082" y="444602"/>
                </a:lnTo>
                <a:lnTo>
                  <a:pt x="100145" y="465925"/>
                </a:lnTo>
                <a:lnTo>
                  <a:pt x="141983" y="478473"/>
                </a:lnTo>
                <a:lnTo>
                  <a:pt x="190224" y="482582"/>
                </a:lnTo>
                <a:lnTo>
                  <a:pt x="240229" y="478290"/>
                </a:lnTo>
                <a:lnTo>
                  <a:pt x="283689" y="465335"/>
                </a:lnTo>
                <a:lnTo>
                  <a:pt x="320188" y="443592"/>
                </a:lnTo>
                <a:lnTo>
                  <a:pt x="349304" y="412939"/>
                </a:lnTo>
                <a:lnTo>
                  <a:pt x="370620" y="373254"/>
                </a:lnTo>
                <a:lnTo>
                  <a:pt x="383717" y="324414"/>
                </a:lnTo>
                <a:lnTo>
                  <a:pt x="388176" y="266295"/>
                </a:lnTo>
                <a:lnTo>
                  <a:pt x="388176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5" name="Google Shape;95;p16"/>
          <p:cNvGrpSpPr/>
          <p:nvPr/>
        </p:nvGrpSpPr>
        <p:grpSpPr>
          <a:xfrm>
            <a:off x="19131280" y="10355374"/>
            <a:ext cx="445703" cy="598161"/>
            <a:chOff x="18406074" y="10234089"/>
            <a:chExt cx="445703" cy="598161"/>
          </a:xfrm>
        </p:grpSpPr>
        <p:sp>
          <p:nvSpPr>
            <p:cNvPr id="96" name="Google Shape;96;p16"/>
            <p:cNvSpPr/>
            <p:nvPr/>
          </p:nvSpPr>
          <p:spPr>
            <a:xfrm>
              <a:off x="18406074" y="10341395"/>
              <a:ext cx="376555" cy="490855"/>
            </a:xfrm>
            <a:custGeom>
              <a:rect b="b" l="l" r="r" t="t"/>
              <a:pathLst>
                <a:path extrusionOk="0" h="490854" w="376555">
                  <a:moveTo>
                    <a:pt x="259248" y="0"/>
                  </a:moveTo>
                  <a:lnTo>
                    <a:pt x="212510" y="3315"/>
                  </a:lnTo>
                  <a:lnTo>
                    <a:pt x="168577" y="13160"/>
                  </a:lnTo>
                  <a:lnTo>
                    <a:pt x="128168" y="29385"/>
                  </a:lnTo>
                  <a:lnTo>
                    <a:pt x="92002" y="51838"/>
                  </a:lnTo>
                  <a:lnTo>
                    <a:pt x="60799" y="80367"/>
                  </a:lnTo>
                  <a:lnTo>
                    <a:pt x="35278" y="114822"/>
                  </a:lnTo>
                  <a:lnTo>
                    <a:pt x="16158" y="155053"/>
                  </a:lnTo>
                  <a:lnTo>
                    <a:pt x="4159" y="200906"/>
                  </a:lnTo>
                  <a:lnTo>
                    <a:pt x="0" y="252233"/>
                  </a:lnTo>
                  <a:lnTo>
                    <a:pt x="3124" y="296015"/>
                  </a:lnTo>
                  <a:lnTo>
                    <a:pt x="12470" y="336820"/>
                  </a:lnTo>
                  <a:lnTo>
                    <a:pt x="27997" y="374067"/>
                  </a:lnTo>
                  <a:lnTo>
                    <a:pt x="49665" y="407177"/>
                  </a:lnTo>
                  <a:lnTo>
                    <a:pt x="77432" y="435568"/>
                  </a:lnTo>
                  <a:lnTo>
                    <a:pt x="111258" y="458660"/>
                  </a:lnTo>
                  <a:lnTo>
                    <a:pt x="151102" y="475874"/>
                  </a:lnTo>
                  <a:lnTo>
                    <a:pt x="196924" y="486627"/>
                  </a:lnTo>
                  <a:lnTo>
                    <a:pt x="248683" y="490341"/>
                  </a:lnTo>
                  <a:lnTo>
                    <a:pt x="289323" y="488424"/>
                  </a:lnTo>
                  <a:lnTo>
                    <a:pt x="323888" y="483469"/>
                  </a:lnTo>
                  <a:lnTo>
                    <a:pt x="351317" y="476664"/>
                  </a:lnTo>
                  <a:lnTo>
                    <a:pt x="370554" y="469200"/>
                  </a:lnTo>
                  <a:lnTo>
                    <a:pt x="354355" y="385380"/>
                  </a:lnTo>
                  <a:lnTo>
                    <a:pt x="336022" y="391357"/>
                  </a:lnTo>
                  <a:lnTo>
                    <a:pt x="313851" y="396278"/>
                  </a:lnTo>
                  <a:lnTo>
                    <a:pt x="289564" y="399616"/>
                  </a:lnTo>
                  <a:lnTo>
                    <a:pt x="264881" y="400846"/>
                  </a:lnTo>
                  <a:lnTo>
                    <a:pt x="212272" y="393858"/>
                  </a:lnTo>
                  <a:lnTo>
                    <a:pt x="169943" y="373685"/>
                  </a:lnTo>
                  <a:lnTo>
                    <a:pt x="138704" y="341508"/>
                  </a:lnTo>
                  <a:lnTo>
                    <a:pt x="119366" y="298511"/>
                  </a:lnTo>
                  <a:lnTo>
                    <a:pt x="112740" y="245877"/>
                  </a:lnTo>
                  <a:lnTo>
                    <a:pt x="120306" y="188964"/>
                  </a:lnTo>
                  <a:lnTo>
                    <a:pt x="141498" y="144930"/>
                  </a:lnTo>
                  <a:lnTo>
                    <a:pt x="174052" y="113642"/>
                  </a:lnTo>
                  <a:lnTo>
                    <a:pt x="215707" y="94967"/>
                  </a:lnTo>
                  <a:lnTo>
                    <a:pt x="264201" y="88772"/>
                  </a:lnTo>
                  <a:lnTo>
                    <a:pt x="291260" y="90238"/>
                  </a:lnTo>
                  <a:lnTo>
                    <a:pt x="315349" y="94150"/>
                  </a:lnTo>
                  <a:lnTo>
                    <a:pt x="336402" y="99775"/>
                  </a:lnTo>
                  <a:lnTo>
                    <a:pt x="354355" y="106384"/>
                  </a:lnTo>
                  <a:lnTo>
                    <a:pt x="376208" y="21161"/>
                  </a:lnTo>
                  <a:lnTo>
                    <a:pt x="357739" y="13689"/>
                  </a:lnTo>
                  <a:lnTo>
                    <a:pt x="331471" y="6878"/>
                  </a:lnTo>
                  <a:lnTo>
                    <a:pt x="298332" y="1917"/>
                  </a:lnTo>
                  <a:lnTo>
                    <a:pt x="25924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97" name="Google Shape;97;p16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8739823" y="10234089"/>
              <a:ext cx="111954" cy="11194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8" name="Google Shape;98;p16"/>
          <p:cNvGrpSpPr/>
          <p:nvPr/>
        </p:nvGrpSpPr>
        <p:grpSpPr>
          <a:xfrm>
            <a:off x="12509606" y="10652760"/>
            <a:ext cx="3894979" cy="335915"/>
            <a:chOff x="8592670" y="10723202"/>
            <a:chExt cx="3894979" cy="335915"/>
          </a:xfrm>
        </p:grpSpPr>
        <p:sp>
          <p:nvSpPr>
            <p:cNvPr id="99" name="Google Shape;99;p16"/>
            <p:cNvSpPr/>
            <p:nvPr/>
          </p:nvSpPr>
          <p:spPr>
            <a:xfrm>
              <a:off x="8592670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591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591" y="335602"/>
                  </a:lnTo>
                  <a:lnTo>
                    <a:pt x="335591" y="0"/>
                  </a:lnTo>
                  <a:close/>
                </a:path>
              </a:pathLst>
            </a:custGeom>
            <a:solidFill>
              <a:srgbClr val="7B408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" name="Google Shape;100;p16"/>
            <p:cNvSpPr/>
            <p:nvPr/>
          </p:nvSpPr>
          <p:spPr>
            <a:xfrm>
              <a:off x="9037546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D6843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" name="Google Shape;101;p16"/>
            <p:cNvSpPr/>
            <p:nvPr/>
          </p:nvSpPr>
          <p:spPr>
            <a:xfrm>
              <a:off x="9482433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BD094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" name="Google Shape;102;p16"/>
            <p:cNvSpPr/>
            <p:nvPr/>
          </p:nvSpPr>
          <p:spPr>
            <a:xfrm>
              <a:off x="9927320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BAC52E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Google Shape;103;p16"/>
            <p:cNvSpPr/>
            <p:nvPr/>
          </p:nvSpPr>
          <p:spPr>
            <a:xfrm>
              <a:off x="10372207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591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591" y="335602"/>
                  </a:lnTo>
                  <a:lnTo>
                    <a:pt x="335591" y="0"/>
                  </a:lnTo>
                  <a:close/>
                </a:path>
              </a:pathLst>
            </a:custGeom>
            <a:solidFill>
              <a:srgbClr val="92929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Google Shape;104;p16"/>
            <p:cNvSpPr/>
            <p:nvPr/>
          </p:nvSpPr>
          <p:spPr>
            <a:xfrm>
              <a:off x="10817084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2C3E8B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Google Shape;105;p16"/>
            <p:cNvSpPr/>
            <p:nvPr/>
          </p:nvSpPr>
          <p:spPr>
            <a:xfrm>
              <a:off x="11261981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591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591" y="335602"/>
                  </a:lnTo>
                  <a:lnTo>
                    <a:pt x="335591" y="0"/>
                  </a:lnTo>
                  <a:close/>
                </a:path>
              </a:pathLst>
            </a:custGeom>
            <a:solidFill>
              <a:srgbClr val="2C914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" name="Google Shape;106;p16"/>
            <p:cNvSpPr/>
            <p:nvPr/>
          </p:nvSpPr>
          <p:spPr>
            <a:xfrm>
              <a:off x="11706858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44A6B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" name="Google Shape;107;p16"/>
            <p:cNvSpPr/>
            <p:nvPr/>
          </p:nvSpPr>
          <p:spPr>
            <a:xfrm>
              <a:off x="12151734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35A4C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">
  <p:cSld name="Diseño personalizado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1"/>
          <p:cNvSpPr/>
          <p:nvPr/>
        </p:nvSpPr>
        <p:spPr>
          <a:xfrm>
            <a:off x="14603006" y="1768475"/>
            <a:ext cx="3392804" cy="7564755"/>
          </a:xfrm>
          <a:custGeom>
            <a:rect b="b" l="l" r="r" t="t"/>
            <a:pathLst>
              <a:path extrusionOk="0" h="7564755" w="3392805">
                <a:moveTo>
                  <a:pt x="3392671" y="0"/>
                </a:moveTo>
                <a:lnTo>
                  <a:pt x="0" y="0"/>
                </a:lnTo>
                <a:lnTo>
                  <a:pt x="0" y="7564701"/>
                </a:lnTo>
                <a:lnTo>
                  <a:pt x="3392671" y="7564701"/>
                </a:lnTo>
                <a:lnTo>
                  <a:pt x="339267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p11"/>
          <p:cNvSpPr/>
          <p:nvPr/>
        </p:nvSpPr>
        <p:spPr>
          <a:xfrm>
            <a:off x="10415337" y="1768476"/>
            <a:ext cx="3392804" cy="7616568"/>
          </a:xfrm>
          <a:custGeom>
            <a:rect b="b" l="l" r="r" t="t"/>
            <a:pathLst>
              <a:path extrusionOk="0" h="7564755" w="3392805">
                <a:moveTo>
                  <a:pt x="3392671" y="0"/>
                </a:moveTo>
                <a:lnTo>
                  <a:pt x="0" y="0"/>
                </a:lnTo>
                <a:lnTo>
                  <a:pt x="0" y="7564701"/>
                </a:lnTo>
                <a:lnTo>
                  <a:pt x="3392671" y="7564701"/>
                </a:lnTo>
                <a:lnTo>
                  <a:pt x="3392671" y="0"/>
                </a:lnTo>
                <a:close/>
              </a:path>
            </a:pathLst>
          </a:custGeom>
          <a:solidFill>
            <a:srgbClr val="FEB62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11"/>
          <p:cNvSpPr/>
          <p:nvPr/>
        </p:nvSpPr>
        <p:spPr>
          <a:xfrm>
            <a:off x="6347214" y="1813303"/>
            <a:ext cx="3392804" cy="7564755"/>
          </a:xfrm>
          <a:custGeom>
            <a:rect b="b" l="l" r="r" t="t"/>
            <a:pathLst>
              <a:path extrusionOk="0" h="7564755" w="3392805">
                <a:moveTo>
                  <a:pt x="3392671" y="0"/>
                </a:moveTo>
                <a:lnTo>
                  <a:pt x="0" y="0"/>
                </a:lnTo>
                <a:lnTo>
                  <a:pt x="0" y="7564701"/>
                </a:lnTo>
                <a:lnTo>
                  <a:pt x="3392671" y="7564701"/>
                </a:lnTo>
                <a:lnTo>
                  <a:pt x="339267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11"/>
          <p:cNvSpPr/>
          <p:nvPr/>
        </p:nvSpPr>
        <p:spPr>
          <a:xfrm>
            <a:off x="2235659" y="1820288"/>
            <a:ext cx="3392804" cy="7564755"/>
          </a:xfrm>
          <a:custGeom>
            <a:rect b="b" l="l" r="r" t="t"/>
            <a:pathLst>
              <a:path extrusionOk="0" h="7564755" w="3392805">
                <a:moveTo>
                  <a:pt x="3392671" y="0"/>
                </a:moveTo>
                <a:lnTo>
                  <a:pt x="0" y="0"/>
                </a:lnTo>
                <a:lnTo>
                  <a:pt x="0" y="7564701"/>
                </a:lnTo>
                <a:lnTo>
                  <a:pt x="3392671" y="7564701"/>
                </a:lnTo>
                <a:lnTo>
                  <a:pt x="339267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11"/>
          <p:cNvSpPr txBox="1"/>
          <p:nvPr>
            <p:ph idx="1" type="body"/>
          </p:nvPr>
        </p:nvSpPr>
        <p:spPr>
          <a:xfrm>
            <a:off x="2432050" y="4968875"/>
            <a:ext cx="3005299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11"/>
          <p:cNvSpPr/>
          <p:nvPr/>
        </p:nvSpPr>
        <p:spPr>
          <a:xfrm>
            <a:off x="16958625" y="10426287"/>
            <a:ext cx="1618615" cy="525145"/>
          </a:xfrm>
          <a:custGeom>
            <a:rect b="b" l="l" r="r" t="t"/>
            <a:pathLst>
              <a:path extrusionOk="0" h="525145" w="1618615">
                <a:moveTo>
                  <a:pt x="453097" y="247865"/>
                </a:moveTo>
                <a:lnTo>
                  <a:pt x="449186" y="196367"/>
                </a:lnTo>
                <a:lnTo>
                  <a:pt x="437921" y="151307"/>
                </a:lnTo>
                <a:lnTo>
                  <a:pt x="419925" y="112522"/>
                </a:lnTo>
                <a:lnTo>
                  <a:pt x="395884" y="79870"/>
                </a:lnTo>
                <a:lnTo>
                  <a:pt x="366445" y="53213"/>
                </a:lnTo>
                <a:lnTo>
                  <a:pt x="330708" y="31546"/>
                </a:lnTo>
                <a:lnTo>
                  <a:pt x="330708" y="251650"/>
                </a:lnTo>
                <a:lnTo>
                  <a:pt x="325094" y="307492"/>
                </a:lnTo>
                <a:lnTo>
                  <a:pt x="308851" y="352729"/>
                </a:lnTo>
                <a:lnTo>
                  <a:pt x="282892" y="387540"/>
                </a:lnTo>
                <a:lnTo>
                  <a:pt x="248132" y="412089"/>
                </a:lnTo>
                <a:lnTo>
                  <a:pt x="205486" y="426542"/>
                </a:lnTo>
                <a:lnTo>
                  <a:pt x="155841" y="431076"/>
                </a:lnTo>
                <a:lnTo>
                  <a:pt x="145161" y="431038"/>
                </a:lnTo>
                <a:lnTo>
                  <a:pt x="134264" y="430784"/>
                </a:lnTo>
                <a:lnTo>
                  <a:pt x="124079" y="430098"/>
                </a:lnTo>
                <a:lnTo>
                  <a:pt x="115519" y="428764"/>
                </a:lnTo>
                <a:lnTo>
                  <a:pt x="115519" y="93497"/>
                </a:lnTo>
                <a:lnTo>
                  <a:pt x="124383" y="91821"/>
                </a:lnTo>
                <a:lnTo>
                  <a:pt x="136080" y="90347"/>
                </a:lnTo>
                <a:lnTo>
                  <a:pt x="150622" y="89319"/>
                </a:lnTo>
                <a:lnTo>
                  <a:pt x="168008" y="88925"/>
                </a:lnTo>
                <a:lnTo>
                  <a:pt x="214909" y="93319"/>
                </a:lnTo>
                <a:lnTo>
                  <a:pt x="254800" y="106616"/>
                </a:lnTo>
                <a:lnTo>
                  <a:pt x="286994" y="128943"/>
                </a:lnTo>
                <a:lnTo>
                  <a:pt x="310832" y="160464"/>
                </a:lnTo>
                <a:lnTo>
                  <a:pt x="325628" y="201320"/>
                </a:lnTo>
                <a:lnTo>
                  <a:pt x="330708" y="251650"/>
                </a:lnTo>
                <a:lnTo>
                  <a:pt x="330708" y="31546"/>
                </a:lnTo>
                <a:lnTo>
                  <a:pt x="326796" y="29171"/>
                </a:lnTo>
                <a:lnTo>
                  <a:pt x="279666" y="12636"/>
                </a:lnTo>
                <a:lnTo>
                  <a:pt x="223278" y="3073"/>
                </a:lnTo>
                <a:lnTo>
                  <a:pt x="155841" y="0"/>
                </a:lnTo>
                <a:lnTo>
                  <a:pt x="113093" y="711"/>
                </a:lnTo>
                <a:lnTo>
                  <a:pt x="72212" y="2857"/>
                </a:lnTo>
                <a:lnTo>
                  <a:pt x="34175" y="6413"/>
                </a:lnTo>
                <a:lnTo>
                  <a:pt x="0" y="11417"/>
                </a:lnTo>
                <a:lnTo>
                  <a:pt x="0" y="513930"/>
                </a:lnTo>
                <a:lnTo>
                  <a:pt x="23964" y="516724"/>
                </a:lnTo>
                <a:lnTo>
                  <a:pt x="53784" y="519150"/>
                </a:lnTo>
                <a:lnTo>
                  <a:pt x="89585" y="520877"/>
                </a:lnTo>
                <a:lnTo>
                  <a:pt x="131495" y="521525"/>
                </a:lnTo>
                <a:lnTo>
                  <a:pt x="189534" y="518960"/>
                </a:lnTo>
                <a:lnTo>
                  <a:pt x="242811" y="511162"/>
                </a:lnTo>
                <a:lnTo>
                  <a:pt x="290804" y="498043"/>
                </a:lnTo>
                <a:lnTo>
                  <a:pt x="332955" y="479501"/>
                </a:lnTo>
                <a:lnTo>
                  <a:pt x="368719" y="455409"/>
                </a:lnTo>
                <a:lnTo>
                  <a:pt x="396163" y="427177"/>
                </a:lnTo>
                <a:lnTo>
                  <a:pt x="419430" y="392518"/>
                </a:lnTo>
                <a:lnTo>
                  <a:pt x="437400" y="351231"/>
                </a:lnTo>
                <a:lnTo>
                  <a:pt x="448983" y="303085"/>
                </a:lnTo>
                <a:lnTo>
                  <a:pt x="453097" y="247865"/>
                </a:lnTo>
                <a:close/>
              </a:path>
              <a:path extrusionOk="0" h="525145" w="1618615">
                <a:moveTo>
                  <a:pt x="849947" y="516191"/>
                </a:moveTo>
                <a:lnTo>
                  <a:pt x="848817" y="491236"/>
                </a:lnTo>
                <a:lnTo>
                  <a:pt x="847839" y="463080"/>
                </a:lnTo>
                <a:lnTo>
                  <a:pt x="847140" y="431634"/>
                </a:lnTo>
                <a:lnTo>
                  <a:pt x="846874" y="396836"/>
                </a:lnTo>
                <a:lnTo>
                  <a:pt x="846874" y="144449"/>
                </a:lnTo>
                <a:lnTo>
                  <a:pt x="731316" y="144449"/>
                </a:lnTo>
                <a:lnTo>
                  <a:pt x="731316" y="365671"/>
                </a:lnTo>
                <a:lnTo>
                  <a:pt x="731037" y="372808"/>
                </a:lnTo>
                <a:lnTo>
                  <a:pt x="707301" y="417766"/>
                </a:lnTo>
                <a:lnTo>
                  <a:pt x="668985" y="431076"/>
                </a:lnTo>
                <a:lnTo>
                  <a:pt x="642531" y="425119"/>
                </a:lnTo>
                <a:lnTo>
                  <a:pt x="624332" y="407974"/>
                </a:lnTo>
                <a:lnTo>
                  <a:pt x="613841" y="380707"/>
                </a:lnTo>
                <a:lnTo>
                  <a:pt x="610463" y="344398"/>
                </a:lnTo>
                <a:lnTo>
                  <a:pt x="610463" y="144449"/>
                </a:lnTo>
                <a:lnTo>
                  <a:pt x="494906" y="144449"/>
                </a:lnTo>
                <a:lnTo>
                  <a:pt x="494906" y="362623"/>
                </a:lnTo>
                <a:lnTo>
                  <a:pt x="501205" y="423557"/>
                </a:lnTo>
                <a:lnTo>
                  <a:pt x="519036" y="469226"/>
                </a:lnTo>
                <a:lnTo>
                  <a:pt x="546785" y="500634"/>
                </a:lnTo>
                <a:lnTo>
                  <a:pt x="582866" y="518756"/>
                </a:lnTo>
                <a:lnTo>
                  <a:pt x="625652" y="524573"/>
                </a:lnTo>
                <a:lnTo>
                  <a:pt x="670026" y="518274"/>
                </a:lnTo>
                <a:lnTo>
                  <a:pt x="703491" y="502716"/>
                </a:lnTo>
                <a:lnTo>
                  <a:pt x="727113" y="482879"/>
                </a:lnTo>
                <a:lnTo>
                  <a:pt x="741972" y="463753"/>
                </a:lnTo>
                <a:lnTo>
                  <a:pt x="744245" y="463753"/>
                </a:lnTo>
                <a:lnTo>
                  <a:pt x="749592" y="516191"/>
                </a:lnTo>
                <a:lnTo>
                  <a:pt x="849947" y="516191"/>
                </a:lnTo>
                <a:close/>
              </a:path>
              <a:path extrusionOk="0" h="525145" w="1618615">
                <a:moveTo>
                  <a:pt x="1277759" y="326885"/>
                </a:moveTo>
                <a:lnTo>
                  <a:pt x="1273225" y="280898"/>
                </a:lnTo>
                <a:lnTo>
                  <a:pt x="1260055" y="239864"/>
                </a:lnTo>
                <a:lnTo>
                  <a:pt x="1247533" y="218948"/>
                </a:lnTo>
                <a:lnTo>
                  <a:pt x="1238923" y="204558"/>
                </a:lnTo>
                <a:lnTo>
                  <a:pt x="1210513" y="175742"/>
                </a:lnTo>
                <a:lnTo>
                  <a:pt x="1175537" y="154216"/>
                </a:lnTo>
                <a:lnTo>
                  <a:pt x="1157643" y="148323"/>
                </a:lnTo>
                <a:lnTo>
                  <a:pt x="1157643" y="329958"/>
                </a:lnTo>
                <a:lnTo>
                  <a:pt x="1152537" y="375627"/>
                </a:lnTo>
                <a:lnTo>
                  <a:pt x="1137881" y="410908"/>
                </a:lnTo>
                <a:lnTo>
                  <a:pt x="1114679" y="433641"/>
                </a:lnTo>
                <a:lnTo>
                  <a:pt x="1083906" y="441693"/>
                </a:lnTo>
                <a:lnTo>
                  <a:pt x="1083157" y="441693"/>
                </a:lnTo>
                <a:lnTo>
                  <a:pt x="1050861" y="433222"/>
                </a:lnTo>
                <a:lnTo>
                  <a:pt x="1027264" y="409867"/>
                </a:lnTo>
                <a:lnTo>
                  <a:pt x="1012799" y="374675"/>
                </a:lnTo>
                <a:lnTo>
                  <a:pt x="1007884" y="330708"/>
                </a:lnTo>
                <a:lnTo>
                  <a:pt x="1012063" y="289839"/>
                </a:lnTo>
                <a:lnTo>
                  <a:pt x="1025372" y="254025"/>
                </a:lnTo>
                <a:lnTo>
                  <a:pt x="1048931" y="228612"/>
                </a:lnTo>
                <a:lnTo>
                  <a:pt x="1083906" y="218948"/>
                </a:lnTo>
                <a:lnTo>
                  <a:pt x="1117574" y="228612"/>
                </a:lnTo>
                <a:lnTo>
                  <a:pt x="1140447" y="253936"/>
                </a:lnTo>
                <a:lnTo>
                  <a:pt x="1153502" y="289521"/>
                </a:lnTo>
                <a:lnTo>
                  <a:pt x="1157643" y="329958"/>
                </a:lnTo>
                <a:lnTo>
                  <a:pt x="1157643" y="148323"/>
                </a:lnTo>
                <a:lnTo>
                  <a:pt x="1134618" y="140728"/>
                </a:lnTo>
                <a:lnTo>
                  <a:pt x="1088466" y="136067"/>
                </a:lnTo>
                <a:lnTo>
                  <a:pt x="1039609" y="140665"/>
                </a:lnTo>
                <a:lnTo>
                  <a:pt x="996442" y="154089"/>
                </a:lnTo>
                <a:lnTo>
                  <a:pt x="959637" y="175755"/>
                </a:lnTo>
                <a:lnTo>
                  <a:pt x="929855" y="205041"/>
                </a:lnTo>
                <a:lnTo>
                  <a:pt x="907770" y="241401"/>
                </a:lnTo>
                <a:lnTo>
                  <a:pt x="894016" y="284226"/>
                </a:lnTo>
                <a:lnTo>
                  <a:pt x="889292" y="332955"/>
                </a:lnTo>
                <a:lnTo>
                  <a:pt x="894245" y="381393"/>
                </a:lnTo>
                <a:lnTo>
                  <a:pt x="908405" y="423481"/>
                </a:lnTo>
                <a:lnTo>
                  <a:pt x="930757" y="458812"/>
                </a:lnTo>
                <a:lnTo>
                  <a:pt x="960272" y="486994"/>
                </a:lnTo>
                <a:lnTo>
                  <a:pt x="995946" y="507606"/>
                </a:lnTo>
                <a:lnTo>
                  <a:pt x="1036726" y="520268"/>
                </a:lnTo>
                <a:lnTo>
                  <a:pt x="1081608" y="524573"/>
                </a:lnTo>
                <a:lnTo>
                  <a:pt x="1082382" y="524573"/>
                </a:lnTo>
                <a:lnTo>
                  <a:pt x="1124318" y="520725"/>
                </a:lnTo>
                <a:lnTo>
                  <a:pt x="1164336" y="509054"/>
                </a:lnTo>
                <a:lnTo>
                  <a:pt x="1200772" y="489381"/>
                </a:lnTo>
                <a:lnTo>
                  <a:pt x="1231976" y="461518"/>
                </a:lnTo>
                <a:lnTo>
                  <a:pt x="1245285" y="441693"/>
                </a:lnTo>
                <a:lnTo>
                  <a:pt x="1256322" y="425259"/>
                </a:lnTo>
                <a:lnTo>
                  <a:pt x="1272120" y="380453"/>
                </a:lnTo>
                <a:lnTo>
                  <a:pt x="1277759" y="326885"/>
                </a:lnTo>
                <a:close/>
              </a:path>
              <a:path extrusionOk="0" h="525145" w="1618615">
                <a:moveTo>
                  <a:pt x="1618411" y="150533"/>
                </a:moveTo>
                <a:lnTo>
                  <a:pt x="1598650" y="144424"/>
                </a:lnTo>
                <a:lnTo>
                  <a:pt x="1576603" y="139865"/>
                </a:lnTo>
                <a:lnTo>
                  <a:pt x="1553413" y="137033"/>
                </a:lnTo>
                <a:lnTo>
                  <a:pt x="1530223" y="136055"/>
                </a:lnTo>
                <a:lnTo>
                  <a:pt x="1474876" y="141300"/>
                </a:lnTo>
                <a:lnTo>
                  <a:pt x="1427530" y="156235"/>
                </a:lnTo>
                <a:lnTo>
                  <a:pt x="1388376" y="179628"/>
                </a:lnTo>
                <a:lnTo>
                  <a:pt x="1357591" y="210299"/>
                </a:lnTo>
                <a:lnTo>
                  <a:pt x="1335366" y="247015"/>
                </a:lnTo>
                <a:lnTo>
                  <a:pt x="1321904" y="288569"/>
                </a:lnTo>
                <a:lnTo>
                  <a:pt x="1317371" y="333743"/>
                </a:lnTo>
                <a:lnTo>
                  <a:pt x="1321968" y="381190"/>
                </a:lnTo>
                <a:lnTo>
                  <a:pt x="1335392" y="422783"/>
                </a:lnTo>
                <a:lnTo>
                  <a:pt x="1357045" y="458012"/>
                </a:lnTo>
                <a:lnTo>
                  <a:pt x="1386344" y="486346"/>
                </a:lnTo>
                <a:lnTo>
                  <a:pt x="1422704" y="507225"/>
                </a:lnTo>
                <a:lnTo>
                  <a:pt x="1465541" y="520153"/>
                </a:lnTo>
                <a:lnTo>
                  <a:pt x="1514259" y="524573"/>
                </a:lnTo>
                <a:lnTo>
                  <a:pt x="1546148" y="523240"/>
                </a:lnTo>
                <a:lnTo>
                  <a:pt x="1599057" y="514007"/>
                </a:lnTo>
                <a:lnTo>
                  <a:pt x="1603971" y="421932"/>
                </a:lnTo>
                <a:lnTo>
                  <a:pt x="1590116" y="427050"/>
                </a:lnTo>
                <a:lnTo>
                  <a:pt x="1574609" y="430872"/>
                </a:lnTo>
                <a:lnTo>
                  <a:pt x="1557248" y="433273"/>
                </a:lnTo>
                <a:lnTo>
                  <a:pt x="1537817" y="434098"/>
                </a:lnTo>
                <a:lnTo>
                  <a:pt x="1498168" y="427329"/>
                </a:lnTo>
                <a:lnTo>
                  <a:pt x="1465795" y="407301"/>
                </a:lnTo>
                <a:lnTo>
                  <a:pt x="1443951" y="374446"/>
                </a:lnTo>
                <a:lnTo>
                  <a:pt x="1435938" y="329196"/>
                </a:lnTo>
                <a:lnTo>
                  <a:pt x="1442631" y="287261"/>
                </a:lnTo>
                <a:lnTo>
                  <a:pt x="1462659" y="254304"/>
                </a:lnTo>
                <a:lnTo>
                  <a:pt x="1494218" y="232752"/>
                </a:lnTo>
                <a:lnTo>
                  <a:pt x="1535557" y="225031"/>
                </a:lnTo>
                <a:lnTo>
                  <a:pt x="1556562" y="225958"/>
                </a:lnTo>
                <a:lnTo>
                  <a:pt x="1574152" y="228447"/>
                </a:lnTo>
                <a:lnTo>
                  <a:pt x="1588592" y="232092"/>
                </a:lnTo>
                <a:lnTo>
                  <a:pt x="1600174" y="236435"/>
                </a:lnTo>
                <a:lnTo>
                  <a:pt x="1618411" y="150533"/>
                </a:lnTo>
                <a:close/>
              </a:path>
            </a:pathLst>
          </a:custGeom>
          <a:solidFill>
            <a:srgbClr val="FEB62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11"/>
          <p:cNvSpPr/>
          <p:nvPr/>
        </p:nvSpPr>
        <p:spPr>
          <a:xfrm>
            <a:off x="18689266" y="10470436"/>
            <a:ext cx="388620" cy="482600"/>
          </a:xfrm>
          <a:custGeom>
            <a:rect b="b" l="l" r="r" t="t"/>
            <a:pathLst>
              <a:path extrusionOk="0" h="482600" w="388619">
                <a:moveTo>
                  <a:pt x="388176" y="0"/>
                </a:moveTo>
                <a:lnTo>
                  <a:pt x="281090" y="0"/>
                </a:lnTo>
                <a:lnTo>
                  <a:pt x="281090" y="273331"/>
                </a:lnTo>
                <a:lnTo>
                  <a:pt x="275370" y="327965"/>
                </a:lnTo>
                <a:lnTo>
                  <a:pt x="258558" y="366414"/>
                </a:lnTo>
                <a:lnTo>
                  <a:pt x="231178" y="389143"/>
                </a:lnTo>
                <a:lnTo>
                  <a:pt x="193753" y="396616"/>
                </a:lnTo>
                <a:lnTo>
                  <a:pt x="157139" y="388845"/>
                </a:lnTo>
                <a:lnTo>
                  <a:pt x="130175" y="365621"/>
                </a:lnTo>
                <a:lnTo>
                  <a:pt x="113516" y="327072"/>
                </a:lnTo>
                <a:lnTo>
                  <a:pt x="107818" y="273331"/>
                </a:lnTo>
                <a:lnTo>
                  <a:pt x="107818" y="0"/>
                </a:lnTo>
                <a:lnTo>
                  <a:pt x="0" y="0"/>
                </a:lnTo>
                <a:lnTo>
                  <a:pt x="0" y="264892"/>
                </a:lnTo>
                <a:lnTo>
                  <a:pt x="4253" y="324651"/>
                </a:lnTo>
                <a:lnTo>
                  <a:pt x="16765" y="374300"/>
                </a:lnTo>
                <a:lnTo>
                  <a:pt x="37165" y="414172"/>
                </a:lnTo>
                <a:lnTo>
                  <a:pt x="65082" y="444602"/>
                </a:lnTo>
                <a:lnTo>
                  <a:pt x="100145" y="465925"/>
                </a:lnTo>
                <a:lnTo>
                  <a:pt x="141983" y="478473"/>
                </a:lnTo>
                <a:lnTo>
                  <a:pt x="190224" y="482582"/>
                </a:lnTo>
                <a:lnTo>
                  <a:pt x="240229" y="478290"/>
                </a:lnTo>
                <a:lnTo>
                  <a:pt x="283689" y="465335"/>
                </a:lnTo>
                <a:lnTo>
                  <a:pt x="320188" y="443592"/>
                </a:lnTo>
                <a:lnTo>
                  <a:pt x="349304" y="412939"/>
                </a:lnTo>
                <a:lnTo>
                  <a:pt x="370620" y="373254"/>
                </a:lnTo>
                <a:lnTo>
                  <a:pt x="383717" y="324414"/>
                </a:lnTo>
                <a:lnTo>
                  <a:pt x="388176" y="266295"/>
                </a:lnTo>
                <a:lnTo>
                  <a:pt x="388176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6" name="Google Shape;116;p11"/>
          <p:cNvGrpSpPr/>
          <p:nvPr/>
        </p:nvGrpSpPr>
        <p:grpSpPr>
          <a:xfrm>
            <a:off x="19131280" y="10355374"/>
            <a:ext cx="445703" cy="598161"/>
            <a:chOff x="18406074" y="10234089"/>
            <a:chExt cx="445703" cy="598161"/>
          </a:xfrm>
        </p:grpSpPr>
        <p:sp>
          <p:nvSpPr>
            <p:cNvPr id="117" name="Google Shape;117;p11"/>
            <p:cNvSpPr/>
            <p:nvPr/>
          </p:nvSpPr>
          <p:spPr>
            <a:xfrm>
              <a:off x="18406074" y="10341395"/>
              <a:ext cx="376555" cy="490855"/>
            </a:xfrm>
            <a:custGeom>
              <a:rect b="b" l="l" r="r" t="t"/>
              <a:pathLst>
                <a:path extrusionOk="0" h="490854" w="376555">
                  <a:moveTo>
                    <a:pt x="259248" y="0"/>
                  </a:moveTo>
                  <a:lnTo>
                    <a:pt x="212510" y="3315"/>
                  </a:lnTo>
                  <a:lnTo>
                    <a:pt x="168577" y="13160"/>
                  </a:lnTo>
                  <a:lnTo>
                    <a:pt x="128168" y="29385"/>
                  </a:lnTo>
                  <a:lnTo>
                    <a:pt x="92002" y="51838"/>
                  </a:lnTo>
                  <a:lnTo>
                    <a:pt x="60799" y="80367"/>
                  </a:lnTo>
                  <a:lnTo>
                    <a:pt x="35278" y="114822"/>
                  </a:lnTo>
                  <a:lnTo>
                    <a:pt x="16158" y="155053"/>
                  </a:lnTo>
                  <a:lnTo>
                    <a:pt x="4159" y="200906"/>
                  </a:lnTo>
                  <a:lnTo>
                    <a:pt x="0" y="252233"/>
                  </a:lnTo>
                  <a:lnTo>
                    <a:pt x="3124" y="296015"/>
                  </a:lnTo>
                  <a:lnTo>
                    <a:pt x="12470" y="336820"/>
                  </a:lnTo>
                  <a:lnTo>
                    <a:pt x="27997" y="374067"/>
                  </a:lnTo>
                  <a:lnTo>
                    <a:pt x="49665" y="407177"/>
                  </a:lnTo>
                  <a:lnTo>
                    <a:pt x="77432" y="435568"/>
                  </a:lnTo>
                  <a:lnTo>
                    <a:pt x="111258" y="458660"/>
                  </a:lnTo>
                  <a:lnTo>
                    <a:pt x="151102" y="475874"/>
                  </a:lnTo>
                  <a:lnTo>
                    <a:pt x="196924" y="486627"/>
                  </a:lnTo>
                  <a:lnTo>
                    <a:pt x="248683" y="490341"/>
                  </a:lnTo>
                  <a:lnTo>
                    <a:pt x="289323" y="488424"/>
                  </a:lnTo>
                  <a:lnTo>
                    <a:pt x="323888" y="483469"/>
                  </a:lnTo>
                  <a:lnTo>
                    <a:pt x="351317" y="476664"/>
                  </a:lnTo>
                  <a:lnTo>
                    <a:pt x="370554" y="469200"/>
                  </a:lnTo>
                  <a:lnTo>
                    <a:pt x="354355" y="385380"/>
                  </a:lnTo>
                  <a:lnTo>
                    <a:pt x="336022" y="391357"/>
                  </a:lnTo>
                  <a:lnTo>
                    <a:pt x="313851" y="396278"/>
                  </a:lnTo>
                  <a:lnTo>
                    <a:pt x="289564" y="399616"/>
                  </a:lnTo>
                  <a:lnTo>
                    <a:pt x="264881" y="400846"/>
                  </a:lnTo>
                  <a:lnTo>
                    <a:pt x="212272" y="393858"/>
                  </a:lnTo>
                  <a:lnTo>
                    <a:pt x="169943" y="373685"/>
                  </a:lnTo>
                  <a:lnTo>
                    <a:pt x="138704" y="341508"/>
                  </a:lnTo>
                  <a:lnTo>
                    <a:pt x="119366" y="298511"/>
                  </a:lnTo>
                  <a:lnTo>
                    <a:pt x="112740" y="245877"/>
                  </a:lnTo>
                  <a:lnTo>
                    <a:pt x="120306" y="188964"/>
                  </a:lnTo>
                  <a:lnTo>
                    <a:pt x="141498" y="144930"/>
                  </a:lnTo>
                  <a:lnTo>
                    <a:pt x="174052" y="113642"/>
                  </a:lnTo>
                  <a:lnTo>
                    <a:pt x="215707" y="94967"/>
                  </a:lnTo>
                  <a:lnTo>
                    <a:pt x="264201" y="88772"/>
                  </a:lnTo>
                  <a:lnTo>
                    <a:pt x="291260" y="90238"/>
                  </a:lnTo>
                  <a:lnTo>
                    <a:pt x="315349" y="94150"/>
                  </a:lnTo>
                  <a:lnTo>
                    <a:pt x="336402" y="99775"/>
                  </a:lnTo>
                  <a:lnTo>
                    <a:pt x="354355" y="106384"/>
                  </a:lnTo>
                  <a:lnTo>
                    <a:pt x="376208" y="21161"/>
                  </a:lnTo>
                  <a:lnTo>
                    <a:pt x="357739" y="13689"/>
                  </a:lnTo>
                  <a:lnTo>
                    <a:pt x="331471" y="6878"/>
                  </a:lnTo>
                  <a:lnTo>
                    <a:pt x="298332" y="1917"/>
                  </a:lnTo>
                  <a:lnTo>
                    <a:pt x="25924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18" name="Google Shape;118;p11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8739823" y="10234089"/>
              <a:ext cx="111954" cy="11194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9" name="Google Shape;119;p11"/>
          <p:cNvGrpSpPr/>
          <p:nvPr/>
        </p:nvGrpSpPr>
        <p:grpSpPr>
          <a:xfrm>
            <a:off x="12509606" y="10652760"/>
            <a:ext cx="3894979" cy="335915"/>
            <a:chOff x="8592670" y="10723202"/>
            <a:chExt cx="3894979" cy="335915"/>
          </a:xfrm>
        </p:grpSpPr>
        <p:sp>
          <p:nvSpPr>
            <p:cNvPr id="120" name="Google Shape;120;p11"/>
            <p:cNvSpPr/>
            <p:nvPr/>
          </p:nvSpPr>
          <p:spPr>
            <a:xfrm>
              <a:off x="8592670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591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591" y="335602"/>
                  </a:lnTo>
                  <a:lnTo>
                    <a:pt x="335591" y="0"/>
                  </a:lnTo>
                  <a:close/>
                </a:path>
              </a:pathLst>
            </a:custGeom>
            <a:solidFill>
              <a:srgbClr val="7B408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Google Shape;121;p11"/>
            <p:cNvSpPr/>
            <p:nvPr/>
          </p:nvSpPr>
          <p:spPr>
            <a:xfrm>
              <a:off x="9037546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D6843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" name="Google Shape;122;p11"/>
            <p:cNvSpPr/>
            <p:nvPr/>
          </p:nvSpPr>
          <p:spPr>
            <a:xfrm>
              <a:off x="9482433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BD094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" name="Google Shape;123;p11"/>
            <p:cNvSpPr/>
            <p:nvPr/>
          </p:nvSpPr>
          <p:spPr>
            <a:xfrm>
              <a:off x="9927320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BAC52E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" name="Google Shape;124;p11"/>
            <p:cNvSpPr/>
            <p:nvPr/>
          </p:nvSpPr>
          <p:spPr>
            <a:xfrm>
              <a:off x="10372207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591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591" y="335602"/>
                  </a:lnTo>
                  <a:lnTo>
                    <a:pt x="335591" y="0"/>
                  </a:lnTo>
                  <a:close/>
                </a:path>
              </a:pathLst>
            </a:custGeom>
            <a:solidFill>
              <a:srgbClr val="92929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" name="Google Shape;125;p11"/>
            <p:cNvSpPr/>
            <p:nvPr/>
          </p:nvSpPr>
          <p:spPr>
            <a:xfrm>
              <a:off x="10817084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2C3E8B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Google Shape;126;p11"/>
            <p:cNvSpPr/>
            <p:nvPr/>
          </p:nvSpPr>
          <p:spPr>
            <a:xfrm>
              <a:off x="11261981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591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591" y="335602"/>
                  </a:lnTo>
                  <a:lnTo>
                    <a:pt x="335591" y="0"/>
                  </a:lnTo>
                  <a:close/>
                </a:path>
              </a:pathLst>
            </a:custGeom>
            <a:solidFill>
              <a:srgbClr val="2C914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" name="Google Shape;127;p11"/>
            <p:cNvSpPr/>
            <p:nvPr/>
          </p:nvSpPr>
          <p:spPr>
            <a:xfrm>
              <a:off x="11706858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44A6B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Google Shape;128;p11"/>
            <p:cNvSpPr/>
            <p:nvPr/>
          </p:nvSpPr>
          <p:spPr>
            <a:xfrm>
              <a:off x="12151734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35A4C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9" name="Google Shape;129;p11"/>
          <p:cNvSpPr txBox="1"/>
          <p:nvPr>
            <p:ph idx="2" type="body"/>
          </p:nvPr>
        </p:nvSpPr>
        <p:spPr>
          <a:xfrm>
            <a:off x="2432050" y="2200396"/>
            <a:ext cx="2955170" cy="23083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5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" name="Google Shape;130;p11"/>
          <p:cNvSpPr txBox="1"/>
          <p:nvPr>
            <p:ph idx="3" type="body"/>
          </p:nvPr>
        </p:nvSpPr>
        <p:spPr>
          <a:xfrm>
            <a:off x="2520907" y="5908547"/>
            <a:ext cx="2916442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p11"/>
          <p:cNvSpPr txBox="1"/>
          <p:nvPr>
            <p:ph idx="4" type="body"/>
          </p:nvPr>
        </p:nvSpPr>
        <p:spPr>
          <a:xfrm>
            <a:off x="6569873" y="4968875"/>
            <a:ext cx="3005299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p11"/>
          <p:cNvSpPr txBox="1"/>
          <p:nvPr>
            <p:ph idx="5" type="body"/>
          </p:nvPr>
        </p:nvSpPr>
        <p:spPr>
          <a:xfrm>
            <a:off x="6569873" y="2200396"/>
            <a:ext cx="2955170" cy="23083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5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3" name="Google Shape;133;p11"/>
          <p:cNvSpPr txBox="1"/>
          <p:nvPr>
            <p:ph idx="6" type="body"/>
          </p:nvPr>
        </p:nvSpPr>
        <p:spPr>
          <a:xfrm>
            <a:off x="6658730" y="5908547"/>
            <a:ext cx="2916442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" name="Google Shape;134;p11"/>
          <p:cNvSpPr txBox="1"/>
          <p:nvPr>
            <p:ph idx="7" type="body"/>
          </p:nvPr>
        </p:nvSpPr>
        <p:spPr>
          <a:xfrm>
            <a:off x="10642730" y="4968875"/>
            <a:ext cx="3005299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11"/>
          <p:cNvSpPr txBox="1"/>
          <p:nvPr>
            <p:ph idx="8" type="body"/>
          </p:nvPr>
        </p:nvSpPr>
        <p:spPr>
          <a:xfrm>
            <a:off x="10642730" y="2200396"/>
            <a:ext cx="2955170" cy="23083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p11"/>
          <p:cNvSpPr txBox="1"/>
          <p:nvPr>
            <p:ph idx="9" type="body"/>
          </p:nvPr>
        </p:nvSpPr>
        <p:spPr>
          <a:xfrm>
            <a:off x="10731587" y="5908547"/>
            <a:ext cx="2916442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7" name="Google Shape;137;p11"/>
          <p:cNvSpPr txBox="1"/>
          <p:nvPr>
            <p:ph idx="13" type="body"/>
          </p:nvPr>
        </p:nvSpPr>
        <p:spPr>
          <a:xfrm>
            <a:off x="14844104" y="4968875"/>
            <a:ext cx="3005299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p11"/>
          <p:cNvSpPr txBox="1"/>
          <p:nvPr>
            <p:ph idx="14" type="body"/>
          </p:nvPr>
        </p:nvSpPr>
        <p:spPr>
          <a:xfrm>
            <a:off x="14844104" y="2200396"/>
            <a:ext cx="2955170" cy="23083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5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9" name="Google Shape;139;p11"/>
          <p:cNvSpPr txBox="1"/>
          <p:nvPr>
            <p:ph idx="15" type="body"/>
          </p:nvPr>
        </p:nvSpPr>
        <p:spPr>
          <a:xfrm>
            <a:off x="14932961" y="5908547"/>
            <a:ext cx="2916442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0" name="Google Shape;140;p11"/>
          <p:cNvSpPr/>
          <p:nvPr/>
        </p:nvSpPr>
        <p:spPr>
          <a:xfrm>
            <a:off x="3579241" y="5730875"/>
            <a:ext cx="751840" cy="60325"/>
          </a:xfrm>
          <a:custGeom>
            <a:rect b="b" l="l" r="r" t="t"/>
            <a:pathLst>
              <a:path extrusionOk="0" h="60325" w="751839">
                <a:moveTo>
                  <a:pt x="751281" y="0"/>
                </a:moveTo>
                <a:lnTo>
                  <a:pt x="0" y="0"/>
                </a:lnTo>
                <a:lnTo>
                  <a:pt x="0" y="23914"/>
                </a:lnTo>
                <a:lnTo>
                  <a:pt x="0" y="36068"/>
                </a:lnTo>
                <a:lnTo>
                  <a:pt x="0" y="60096"/>
                </a:lnTo>
                <a:lnTo>
                  <a:pt x="751281" y="60096"/>
                </a:lnTo>
                <a:lnTo>
                  <a:pt x="751281" y="36068"/>
                </a:lnTo>
                <a:lnTo>
                  <a:pt x="751281" y="23914"/>
                </a:lnTo>
                <a:lnTo>
                  <a:pt x="751281" y="0"/>
                </a:lnTo>
                <a:close/>
              </a:path>
            </a:pathLst>
          </a:custGeom>
          <a:solidFill>
            <a:srgbClr val="FEB62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11"/>
          <p:cNvSpPr/>
          <p:nvPr/>
        </p:nvSpPr>
        <p:spPr>
          <a:xfrm>
            <a:off x="7667696" y="5730875"/>
            <a:ext cx="751840" cy="60325"/>
          </a:xfrm>
          <a:custGeom>
            <a:rect b="b" l="l" r="r" t="t"/>
            <a:pathLst>
              <a:path extrusionOk="0" h="60325" w="751839">
                <a:moveTo>
                  <a:pt x="751281" y="0"/>
                </a:moveTo>
                <a:lnTo>
                  <a:pt x="0" y="0"/>
                </a:lnTo>
                <a:lnTo>
                  <a:pt x="0" y="23914"/>
                </a:lnTo>
                <a:lnTo>
                  <a:pt x="0" y="36068"/>
                </a:lnTo>
                <a:lnTo>
                  <a:pt x="0" y="60096"/>
                </a:lnTo>
                <a:lnTo>
                  <a:pt x="751281" y="60096"/>
                </a:lnTo>
                <a:lnTo>
                  <a:pt x="751281" y="36068"/>
                </a:lnTo>
                <a:lnTo>
                  <a:pt x="751281" y="23914"/>
                </a:lnTo>
                <a:lnTo>
                  <a:pt x="751281" y="0"/>
                </a:lnTo>
                <a:close/>
              </a:path>
            </a:pathLst>
          </a:custGeom>
          <a:solidFill>
            <a:srgbClr val="FEB62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p11"/>
          <p:cNvSpPr/>
          <p:nvPr/>
        </p:nvSpPr>
        <p:spPr>
          <a:xfrm>
            <a:off x="15995650" y="5730875"/>
            <a:ext cx="751840" cy="60325"/>
          </a:xfrm>
          <a:custGeom>
            <a:rect b="b" l="l" r="r" t="t"/>
            <a:pathLst>
              <a:path extrusionOk="0" h="60325" w="751839">
                <a:moveTo>
                  <a:pt x="751281" y="0"/>
                </a:moveTo>
                <a:lnTo>
                  <a:pt x="0" y="0"/>
                </a:lnTo>
                <a:lnTo>
                  <a:pt x="0" y="23914"/>
                </a:lnTo>
                <a:lnTo>
                  <a:pt x="0" y="36068"/>
                </a:lnTo>
                <a:lnTo>
                  <a:pt x="0" y="60096"/>
                </a:lnTo>
                <a:lnTo>
                  <a:pt x="751281" y="60096"/>
                </a:lnTo>
                <a:lnTo>
                  <a:pt x="751281" y="36068"/>
                </a:lnTo>
                <a:lnTo>
                  <a:pt x="751281" y="23914"/>
                </a:lnTo>
                <a:lnTo>
                  <a:pt x="751281" y="0"/>
                </a:lnTo>
                <a:close/>
              </a:path>
            </a:pathLst>
          </a:custGeom>
          <a:solidFill>
            <a:srgbClr val="FEB62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p11"/>
          <p:cNvSpPr/>
          <p:nvPr/>
        </p:nvSpPr>
        <p:spPr>
          <a:xfrm>
            <a:off x="11728450" y="5719885"/>
            <a:ext cx="751840" cy="60325"/>
          </a:xfrm>
          <a:custGeom>
            <a:rect b="b" l="l" r="r" t="t"/>
            <a:pathLst>
              <a:path extrusionOk="0" h="60325" w="751839">
                <a:moveTo>
                  <a:pt x="751281" y="0"/>
                </a:moveTo>
                <a:lnTo>
                  <a:pt x="0" y="0"/>
                </a:lnTo>
                <a:lnTo>
                  <a:pt x="0" y="23914"/>
                </a:lnTo>
                <a:lnTo>
                  <a:pt x="0" y="36068"/>
                </a:lnTo>
                <a:lnTo>
                  <a:pt x="0" y="60096"/>
                </a:lnTo>
                <a:lnTo>
                  <a:pt x="751281" y="60096"/>
                </a:lnTo>
                <a:lnTo>
                  <a:pt x="751281" y="36068"/>
                </a:lnTo>
                <a:lnTo>
                  <a:pt x="751281" y="23914"/>
                </a:lnTo>
                <a:lnTo>
                  <a:pt x="75128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3"/>
          <p:cNvSpPr txBox="1"/>
          <p:nvPr>
            <p:ph type="title"/>
          </p:nvPr>
        </p:nvSpPr>
        <p:spPr>
          <a:xfrm>
            <a:off x="1321990" y="8235994"/>
            <a:ext cx="6048240" cy="23249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5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46" name="Google Shape;146;p13"/>
          <p:cNvGrpSpPr/>
          <p:nvPr/>
        </p:nvGrpSpPr>
        <p:grpSpPr>
          <a:xfrm>
            <a:off x="1278903" y="7528560"/>
            <a:ext cx="3894979" cy="335915"/>
            <a:chOff x="8592670" y="10723202"/>
            <a:chExt cx="3894979" cy="335915"/>
          </a:xfrm>
        </p:grpSpPr>
        <p:sp>
          <p:nvSpPr>
            <p:cNvPr id="147" name="Google Shape;147;p13"/>
            <p:cNvSpPr/>
            <p:nvPr/>
          </p:nvSpPr>
          <p:spPr>
            <a:xfrm>
              <a:off x="8592670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591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591" y="335602"/>
                  </a:lnTo>
                  <a:lnTo>
                    <a:pt x="335591" y="0"/>
                  </a:lnTo>
                  <a:close/>
                </a:path>
              </a:pathLst>
            </a:custGeom>
            <a:solidFill>
              <a:srgbClr val="7B408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" name="Google Shape;148;p13"/>
            <p:cNvSpPr/>
            <p:nvPr/>
          </p:nvSpPr>
          <p:spPr>
            <a:xfrm>
              <a:off x="9037546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D6843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" name="Google Shape;149;p13"/>
            <p:cNvSpPr/>
            <p:nvPr/>
          </p:nvSpPr>
          <p:spPr>
            <a:xfrm>
              <a:off x="9482433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BD094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" name="Google Shape;150;p13"/>
            <p:cNvSpPr/>
            <p:nvPr/>
          </p:nvSpPr>
          <p:spPr>
            <a:xfrm>
              <a:off x="9927320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BAC52E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" name="Google Shape;151;p13"/>
            <p:cNvSpPr/>
            <p:nvPr/>
          </p:nvSpPr>
          <p:spPr>
            <a:xfrm>
              <a:off x="10372207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591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591" y="335602"/>
                  </a:lnTo>
                  <a:lnTo>
                    <a:pt x="335591" y="0"/>
                  </a:lnTo>
                  <a:close/>
                </a:path>
              </a:pathLst>
            </a:custGeom>
            <a:solidFill>
              <a:srgbClr val="92929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" name="Google Shape;152;p13"/>
            <p:cNvSpPr/>
            <p:nvPr/>
          </p:nvSpPr>
          <p:spPr>
            <a:xfrm>
              <a:off x="10817084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2C3E8B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" name="Google Shape;153;p13"/>
            <p:cNvSpPr/>
            <p:nvPr/>
          </p:nvSpPr>
          <p:spPr>
            <a:xfrm>
              <a:off x="11261981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591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591" y="335602"/>
                  </a:lnTo>
                  <a:lnTo>
                    <a:pt x="335591" y="0"/>
                  </a:lnTo>
                  <a:close/>
                </a:path>
              </a:pathLst>
            </a:custGeom>
            <a:solidFill>
              <a:srgbClr val="2C914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" name="Google Shape;154;p13"/>
            <p:cNvSpPr/>
            <p:nvPr/>
          </p:nvSpPr>
          <p:spPr>
            <a:xfrm>
              <a:off x="11706858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44A6B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" name="Google Shape;155;p13"/>
            <p:cNvSpPr/>
            <p:nvPr/>
          </p:nvSpPr>
          <p:spPr>
            <a:xfrm>
              <a:off x="12151734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35A4C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6" name="Google Shape;156;p13"/>
          <p:cNvSpPr/>
          <p:nvPr/>
        </p:nvSpPr>
        <p:spPr>
          <a:xfrm>
            <a:off x="16958625" y="10426287"/>
            <a:ext cx="1618615" cy="525145"/>
          </a:xfrm>
          <a:custGeom>
            <a:rect b="b" l="l" r="r" t="t"/>
            <a:pathLst>
              <a:path extrusionOk="0" h="525145" w="1618615">
                <a:moveTo>
                  <a:pt x="453097" y="247865"/>
                </a:moveTo>
                <a:lnTo>
                  <a:pt x="449186" y="196367"/>
                </a:lnTo>
                <a:lnTo>
                  <a:pt x="437921" y="151307"/>
                </a:lnTo>
                <a:lnTo>
                  <a:pt x="419925" y="112522"/>
                </a:lnTo>
                <a:lnTo>
                  <a:pt x="395884" y="79870"/>
                </a:lnTo>
                <a:lnTo>
                  <a:pt x="366445" y="53213"/>
                </a:lnTo>
                <a:lnTo>
                  <a:pt x="330708" y="31546"/>
                </a:lnTo>
                <a:lnTo>
                  <a:pt x="330708" y="251650"/>
                </a:lnTo>
                <a:lnTo>
                  <a:pt x="325094" y="307492"/>
                </a:lnTo>
                <a:lnTo>
                  <a:pt x="308851" y="352729"/>
                </a:lnTo>
                <a:lnTo>
                  <a:pt x="282892" y="387540"/>
                </a:lnTo>
                <a:lnTo>
                  <a:pt x="248132" y="412089"/>
                </a:lnTo>
                <a:lnTo>
                  <a:pt x="205486" y="426542"/>
                </a:lnTo>
                <a:lnTo>
                  <a:pt x="155841" y="431076"/>
                </a:lnTo>
                <a:lnTo>
                  <a:pt x="145161" y="431038"/>
                </a:lnTo>
                <a:lnTo>
                  <a:pt x="134264" y="430784"/>
                </a:lnTo>
                <a:lnTo>
                  <a:pt x="124079" y="430098"/>
                </a:lnTo>
                <a:lnTo>
                  <a:pt x="115519" y="428764"/>
                </a:lnTo>
                <a:lnTo>
                  <a:pt x="115519" y="93497"/>
                </a:lnTo>
                <a:lnTo>
                  <a:pt x="124383" y="91821"/>
                </a:lnTo>
                <a:lnTo>
                  <a:pt x="136080" y="90347"/>
                </a:lnTo>
                <a:lnTo>
                  <a:pt x="150622" y="89319"/>
                </a:lnTo>
                <a:lnTo>
                  <a:pt x="168008" y="88925"/>
                </a:lnTo>
                <a:lnTo>
                  <a:pt x="214909" y="93319"/>
                </a:lnTo>
                <a:lnTo>
                  <a:pt x="254800" y="106616"/>
                </a:lnTo>
                <a:lnTo>
                  <a:pt x="286994" y="128943"/>
                </a:lnTo>
                <a:lnTo>
                  <a:pt x="310832" y="160464"/>
                </a:lnTo>
                <a:lnTo>
                  <a:pt x="325628" y="201320"/>
                </a:lnTo>
                <a:lnTo>
                  <a:pt x="330708" y="251650"/>
                </a:lnTo>
                <a:lnTo>
                  <a:pt x="330708" y="31546"/>
                </a:lnTo>
                <a:lnTo>
                  <a:pt x="326796" y="29171"/>
                </a:lnTo>
                <a:lnTo>
                  <a:pt x="279666" y="12636"/>
                </a:lnTo>
                <a:lnTo>
                  <a:pt x="223278" y="3073"/>
                </a:lnTo>
                <a:lnTo>
                  <a:pt x="155841" y="0"/>
                </a:lnTo>
                <a:lnTo>
                  <a:pt x="113093" y="711"/>
                </a:lnTo>
                <a:lnTo>
                  <a:pt x="72212" y="2857"/>
                </a:lnTo>
                <a:lnTo>
                  <a:pt x="34175" y="6413"/>
                </a:lnTo>
                <a:lnTo>
                  <a:pt x="0" y="11417"/>
                </a:lnTo>
                <a:lnTo>
                  <a:pt x="0" y="513930"/>
                </a:lnTo>
                <a:lnTo>
                  <a:pt x="23964" y="516724"/>
                </a:lnTo>
                <a:lnTo>
                  <a:pt x="53784" y="519150"/>
                </a:lnTo>
                <a:lnTo>
                  <a:pt x="89585" y="520877"/>
                </a:lnTo>
                <a:lnTo>
                  <a:pt x="131495" y="521525"/>
                </a:lnTo>
                <a:lnTo>
                  <a:pt x="189534" y="518960"/>
                </a:lnTo>
                <a:lnTo>
                  <a:pt x="242811" y="511162"/>
                </a:lnTo>
                <a:lnTo>
                  <a:pt x="290804" y="498043"/>
                </a:lnTo>
                <a:lnTo>
                  <a:pt x="332955" y="479501"/>
                </a:lnTo>
                <a:lnTo>
                  <a:pt x="368719" y="455409"/>
                </a:lnTo>
                <a:lnTo>
                  <a:pt x="396163" y="427177"/>
                </a:lnTo>
                <a:lnTo>
                  <a:pt x="419430" y="392518"/>
                </a:lnTo>
                <a:lnTo>
                  <a:pt x="437400" y="351231"/>
                </a:lnTo>
                <a:lnTo>
                  <a:pt x="448983" y="303085"/>
                </a:lnTo>
                <a:lnTo>
                  <a:pt x="453097" y="247865"/>
                </a:lnTo>
                <a:close/>
              </a:path>
              <a:path extrusionOk="0" h="525145" w="1618615">
                <a:moveTo>
                  <a:pt x="849947" y="516191"/>
                </a:moveTo>
                <a:lnTo>
                  <a:pt x="848817" y="491236"/>
                </a:lnTo>
                <a:lnTo>
                  <a:pt x="847839" y="463080"/>
                </a:lnTo>
                <a:lnTo>
                  <a:pt x="847140" y="431634"/>
                </a:lnTo>
                <a:lnTo>
                  <a:pt x="846874" y="396836"/>
                </a:lnTo>
                <a:lnTo>
                  <a:pt x="846874" y="144449"/>
                </a:lnTo>
                <a:lnTo>
                  <a:pt x="731316" y="144449"/>
                </a:lnTo>
                <a:lnTo>
                  <a:pt x="731316" y="365671"/>
                </a:lnTo>
                <a:lnTo>
                  <a:pt x="731037" y="372808"/>
                </a:lnTo>
                <a:lnTo>
                  <a:pt x="707301" y="417766"/>
                </a:lnTo>
                <a:lnTo>
                  <a:pt x="668985" y="431076"/>
                </a:lnTo>
                <a:lnTo>
                  <a:pt x="642531" y="425119"/>
                </a:lnTo>
                <a:lnTo>
                  <a:pt x="624332" y="407974"/>
                </a:lnTo>
                <a:lnTo>
                  <a:pt x="613841" y="380707"/>
                </a:lnTo>
                <a:lnTo>
                  <a:pt x="610463" y="344398"/>
                </a:lnTo>
                <a:lnTo>
                  <a:pt x="610463" y="144449"/>
                </a:lnTo>
                <a:lnTo>
                  <a:pt x="494906" y="144449"/>
                </a:lnTo>
                <a:lnTo>
                  <a:pt x="494906" y="362623"/>
                </a:lnTo>
                <a:lnTo>
                  <a:pt x="501205" y="423557"/>
                </a:lnTo>
                <a:lnTo>
                  <a:pt x="519036" y="469226"/>
                </a:lnTo>
                <a:lnTo>
                  <a:pt x="546785" y="500634"/>
                </a:lnTo>
                <a:lnTo>
                  <a:pt x="582866" y="518756"/>
                </a:lnTo>
                <a:lnTo>
                  <a:pt x="625652" y="524573"/>
                </a:lnTo>
                <a:lnTo>
                  <a:pt x="670026" y="518274"/>
                </a:lnTo>
                <a:lnTo>
                  <a:pt x="703491" y="502716"/>
                </a:lnTo>
                <a:lnTo>
                  <a:pt x="727113" y="482879"/>
                </a:lnTo>
                <a:lnTo>
                  <a:pt x="741972" y="463753"/>
                </a:lnTo>
                <a:lnTo>
                  <a:pt x="744245" y="463753"/>
                </a:lnTo>
                <a:lnTo>
                  <a:pt x="749592" y="516191"/>
                </a:lnTo>
                <a:lnTo>
                  <a:pt x="849947" y="516191"/>
                </a:lnTo>
                <a:close/>
              </a:path>
              <a:path extrusionOk="0" h="525145" w="1618615">
                <a:moveTo>
                  <a:pt x="1277759" y="326885"/>
                </a:moveTo>
                <a:lnTo>
                  <a:pt x="1273225" y="280898"/>
                </a:lnTo>
                <a:lnTo>
                  <a:pt x="1260055" y="239864"/>
                </a:lnTo>
                <a:lnTo>
                  <a:pt x="1247533" y="218948"/>
                </a:lnTo>
                <a:lnTo>
                  <a:pt x="1238923" y="204558"/>
                </a:lnTo>
                <a:lnTo>
                  <a:pt x="1210513" y="175742"/>
                </a:lnTo>
                <a:lnTo>
                  <a:pt x="1175537" y="154216"/>
                </a:lnTo>
                <a:lnTo>
                  <a:pt x="1157643" y="148323"/>
                </a:lnTo>
                <a:lnTo>
                  <a:pt x="1157643" y="329958"/>
                </a:lnTo>
                <a:lnTo>
                  <a:pt x="1152537" y="375627"/>
                </a:lnTo>
                <a:lnTo>
                  <a:pt x="1137881" y="410908"/>
                </a:lnTo>
                <a:lnTo>
                  <a:pt x="1114679" y="433641"/>
                </a:lnTo>
                <a:lnTo>
                  <a:pt x="1083906" y="441693"/>
                </a:lnTo>
                <a:lnTo>
                  <a:pt x="1083157" y="441693"/>
                </a:lnTo>
                <a:lnTo>
                  <a:pt x="1050861" y="433222"/>
                </a:lnTo>
                <a:lnTo>
                  <a:pt x="1027264" y="409867"/>
                </a:lnTo>
                <a:lnTo>
                  <a:pt x="1012799" y="374675"/>
                </a:lnTo>
                <a:lnTo>
                  <a:pt x="1007884" y="330708"/>
                </a:lnTo>
                <a:lnTo>
                  <a:pt x="1012063" y="289839"/>
                </a:lnTo>
                <a:lnTo>
                  <a:pt x="1025372" y="254025"/>
                </a:lnTo>
                <a:lnTo>
                  <a:pt x="1048931" y="228612"/>
                </a:lnTo>
                <a:lnTo>
                  <a:pt x="1083906" y="218948"/>
                </a:lnTo>
                <a:lnTo>
                  <a:pt x="1117574" y="228612"/>
                </a:lnTo>
                <a:lnTo>
                  <a:pt x="1140447" y="253936"/>
                </a:lnTo>
                <a:lnTo>
                  <a:pt x="1153502" y="289521"/>
                </a:lnTo>
                <a:lnTo>
                  <a:pt x="1157643" y="329958"/>
                </a:lnTo>
                <a:lnTo>
                  <a:pt x="1157643" y="148323"/>
                </a:lnTo>
                <a:lnTo>
                  <a:pt x="1134618" y="140728"/>
                </a:lnTo>
                <a:lnTo>
                  <a:pt x="1088466" y="136067"/>
                </a:lnTo>
                <a:lnTo>
                  <a:pt x="1039609" y="140665"/>
                </a:lnTo>
                <a:lnTo>
                  <a:pt x="996442" y="154089"/>
                </a:lnTo>
                <a:lnTo>
                  <a:pt x="959637" y="175755"/>
                </a:lnTo>
                <a:lnTo>
                  <a:pt x="929855" y="205041"/>
                </a:lnTo>
                <a:lnTo>
                  <a:pt x="907770" y="241401"/>
                </a:lnTo>
                <a:lnTo>
                  <a:pt x="894016" y="284226"/>
                </a:lnTo>
                <a:lnTo>
                  <a:pt x="889292" y="332955"/>
                </a:lnTo>
                <a:lnTo>
                  <a:pt x="894245" y="381393"/>
                </a:lnTo>
                <a:lnTo>
                  <a:pt x="908405" y="423481"/>
                </a:lnTo>
                <a:lnTo>
                  <a:pt x="930757" y="458812"/>
                </a:lnTo>
                <a:lnTo>
                  <a:pt x="960272" y="486994"/>
                </a:lnTo>
                <a:lnTo>
                  <a:pt x="995946" y="507606"/>
                </a:lnTo>
                <a:lnTo>
                  <a:pt x="1036726" y="520268"/>
                </a:lnTo>
                <a:lnTo>
                  <a:pt x="1081608" y="524573"/>
                </a:lnTo>
                <a:lnTo>
                  <a:pt x="1082382" y="524573"/>
                </a:lnTo>
                <a:lnTo>
                  <a:pt x="1124318" y="520725"/>
                </a:lnTo>
                <a:lnTo>
                  <a:pt x="1164336" y="509054"/>
                </a:lnTo>
                <a:lnTo>
                  <a:pt x="1200772" y="489381"/>
                </a:lnTo>
                <a:lnTo>
                  <a:pt x="1231976" y="461518"/>
                </a:lnTo>
                <a:lnTo>
                  <a:pt x="1245285" y="441693"/>
                </a:lnTo>
                <a:lnTo>
                  <a:pt x="1256322" y="425259"/>
                </a:lnTo>
                <a:lnTo>
                  <a:pt x="1272120" y="380453"/>
                </a:lnTo>
                <a:lnTo>
                  <a:pt x="1277759" y="326885"/>
                </a:lnTo>
                <a:close/>
              </a:path>
              <a:path extrusionOk="0" h="525145" w="1618615">
                <a:moveTo>
                  <a:pt x="1618411" y="150533"/>
                </a:moveTo>
                <a:lnTo>
                  <a:pt x="1598650" y="144424"/>
                </a:lnTo>
                <a:lnTo>
                  <a:pt x="1576603" y="139865"/>
                </a:lnTo>
                <a:lnTo>
                  <a:pt x="1553413" y="137033"/>
                </a:lnTo>
                <a:lnTo>
                  <a:pt x="1530223" y="136055"/>
                </a:lnTo>
                <a:lnTo>
                  <a:pt x="1474876" y="141300"/>
                </a:lnTo>
                <a:lnTo>
                  <a:pt x="1427530" y="156235"/>
                </a:lnTo>
                <a:lnTo>
                  <a:pt x="1388376" y="179628"/>
                </a:lnTo>
                <a:lnTo>
                  <a:pt x="1357591" y="210299"/>
                </a:lnTo>
                <a:lnTo>
                  <a:pt x="1335366" y="247015"/>
                </a:lnTo>
                <a:lnTo>
                  <a:pt x="1321904" y="288569"/>
                </a:lnTo>
                <a:lnTo>
                  <a:pt x="1317371" y="333743"/>
                </a:lnTo>
                <a:lnTo>
                  <a:pt x="1321968" y="381190"/>
                </a:lnTo>
                <a:lnTo>
                  <a:pt x="1335392" y="422783"/>
                </a:lnTo>
                <a:lnTo>
                  <a:pt x="1357045" y="458012"/>
                </a:lnTo>
                <a:lnTo>
                  <a:pt x="1386344" y="486346"/>
                </a:lnTo>
                <a:lnTo>
                  <a:pt x="1422704" y="507225"/>
                </a:lnTo>
                <a:lnTo>
                  <a:pt x="1465541" y="520153"/>
                </a:lnTo>
                <a:lnTo>
                  <a:pt x="1514259" y="524573"/>
                </a:lnTo>
                <a:lnTo>
                  <a:pt x="1546148" y="523240"/>
                </a:lnTo>
                <a:lnTo>
                  <a:pt x="1599057" y="514007"/>
                </a:lnTo>
                <a:lnTo>
                  <a:pt x="1603971" y="421932"/>
                </a:lnTo>
                <a:lnTo>
                  <a:pt x="1590116" y="427050"/>
                </a:lnTo>
                <a:lnTo>
                  <a:pt x="1574609" y="430872"/>
                </a:lnTo>
                <a:lnTo>
                  <a:pt x="1557248" y="433273"/>
                </a:lnTo>
                <a:lnTo>
                  <a:pt x="1537817" y="434098"/>
                </a:lnTo>
                <a:lnTo>
                  <a:pt x="1498168" y="427329"/>
                </a:lnTo>
                <a:lnTo>
                  <a:pt x="1465795" y="407301"/>
                </a:lnTo>
                <a:lnTo>
                  <a:pt x="1443951" y="374446"/>
                </a:lnTo>
                <a:lnTo>
                  <a:pt x="1435938" y="329196"/>
                </a:lnTo>
                <a:lnTo>
                  <a:pt x="1442631" y="287261"/>
                </a:lnTo>
                <a:lnTo>
                  <a:pt x="1462659" y="254304"/>
                </a:lnTo>
                <a:lnTo>
                  <a:pt x="1494218" y="232752"/>
                </a:lnTo>
                <a:lnTo>
                  <a:pt x="1535557" y="225031"/>
                </a:lnTo>
                <a:lnTo>
                  <a:pt x="1556562" y="225958"/>
                </a:lnTo>
                <a:lnTo>
                  <a:pt x="1574152" y="228447"/>
                </a:lnTo>
                <a:lnTo>
                  <a:pt x="1588592" y="232092"/>
                </a:lnTo>
                <a:lnTo>
                  <a:pt x="1600174" y="236435"/>
                </a:lnTo>
                <a:lnTo>
                  <a:pt x="1618411" y="150533"/>
                </a:lnTo>
                <a:close/>
              </a:path>
            </a:pathLst>
          </a:custGeom>
          <a:solidFill>
            <a:srgbClr val="FEB62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13"/>
          <p:cNvSpPr/>
          <p:nvPr/>
        </p:nvSpPr>
        <p:spPr>
          <a:xfrm>
            <a:off x="18689266" y="10470436"/>
            <a:ext cx="388620" cy="482600"/>
          </a:xfrm>
          <a:custGeom>
            <a:rect b="b" l="l" r="r" t="t"/>
            <a:pathLst>
              <a:path extrusionOk="0" h="482600" w="388619">
                <a:moveTo>
                  <a:pt x="388176" y="0"/>
                </a:moveTo>
                <a:lnTo>
                  <a:pt x="281090" y="0"/>
                </a:lnTo>
                <a:lnTo>
                  <a:pt x="281090" y="273331"/>
                </a:lnTo>
                <a:lnTo>
                  <a:pt x="275370" y="327965"/>
                </a:lnTo>
                <a:lnTo>
                  <a:pt x="258558" y="366414"/>
                </a:lnTo>
                <a:lnTo>
                  <a:pt x="231178" y="389143"/>
                </a:lnTo>
                <a:lnTo>
                  <a:pt x="193753" y="396616"/>
                </a:lnTo>
                <a:lnTo>
                  <a:pt x="157139" y="388845"/>
                </a:lnTo>
                <a:lnTo>
                  <a:pt x="130175" y="365621"/>
                </a:lnTo>
                <a:lnTo>
                  <a:pt x="113516" y="327072"/>
                </a:lnTo>
                <a:lnTo>
                  <a:pt x="107818" y="273331"/>
                </a:lnTo>
                <a:lnTo>
                  <a:pt x="107818" y="0"/>
                </a:lnTo>
                <a:lnTo>
                  <a:pt x="0" y="0"/>
                </a:lnTo>
                <a:lnTo>
                  <a:pt x="0" y="264892"/>
                </a:lnTo>
                <a:lnTo>
                  <a:pt x="4253" y="324651"/>
                </a:lnTo>
                <a:lnTo>
                  <a:pt x="16765" y="374300"/>
                </a:lnTo>
                <a:lnTo>
                  <a:pt x="37165" y="414172"/>
                </a:lnTo>
                <a:lnTo>
                  <a:pt x="65082" y="444602"/>
                </a:lnTo>
                <a:lnTo>
                  <a:pt x="100145" y="465925"/>
                </a:lnTo>
                <a:lnTo>
                  <a:pt x="141983" y="478473"/>
                </a:lnTo>
                <a:lnTo>
                  <a:pt x="190224" y="482582"/>
                </a:lnTo>
                <a:lnTo>
                  <a:pt x="240229" y="478290"/>
                </a:lnTo>
                <a:lnTo>
                  <a:pt x="283689" y="465335"/>
                </a:lnTo>
                <a:lnTo>
                  <a:pt x="320188" y="443592"/>
                </a:lnTo>
                <a:lnTo>
                  <a:pt x="349304" y="412939"/>
                </a:lnTo>
                <a:lnTo>
                  <a:pt x="370620" y="373254"/>
                </a:lnTo>
                <a:lnTo>
                  <a:pt x="383717" y="324414"/>
                </a:lnTo>
                <a:lnTo>
                  <a:pt x="388176" y="266295"/>
                </a:lnTo>
                <a:lnTo>
                  <a:pt x="388176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58" name="Google Shape;158;p13"/>
          <p:cNvGrpSpPr/>
          <p:nvPr/>
        </p:nvGrpSpPr>
        <p:grpSpPr>
          <a:xfrm>
            <a:off x="19131280" y="10355374"/>
            <a:ext cx="445703" cy="598161"/>
            <a:chOff x="18406074" y="10234089"/>
            <a:chExt cx="445703" cy="598161"/>
          </a:xfrm>
        </p:grpSpPr>
        <p:sp>
          <p:nvSpPr>
            <p:cNvPr id="159" name="Google Shape;159;p13"/>
            <p:cNvSpPr/>
            <p:nvPr/>
          </p:nvSpPr>
          <p:spPr>
            <a:xfrm>
              <a:off x="18406074" y="10341395"/>
              <a:ext cx="376555" cy="490855"/>
            </a:xfrm>
            <a:custGeom>
              <a:rect b="b" l="l" r="r" t="t"/>
              <a:pathLst>
                <a:path extrusionOk="0" h="490854" w="376555">
                  <a:moveTo>
                    <a:pt x="259248" y="0"/>
                  </a:moveTo>
                  <a:lnTo>
                    <a:pt x="212510" y="3315"/>
                  </a:lnTo>
                  <a:lnTo>
                    <a:pt x="168577" y="13160"/>
                  </a:lnTo>
                  <a:lnTo>
                    <a:pt x="128168" y="29385"/>
                  </a:lnTo>
                  <a:lnTo>
                    <a:pt x="92002" y="51838"/>
                  </a:lnTo>
                  <a:lnTo>
                    <a:pt x="60799" y="80367"/>
                  </a:lnTo>
                  <a:lnTo>
                    <a:pt x="35278" y="114822"/>
                  </a:lnTo>
                  <a:lnTo>
                    <a:pt x="16158" y="155053"/>
                  </a:lnTo>
                  <a:lnTo>
                    <a:pt x="4159" y="200906"/>
                  </a:lnTo>
                  <a:lnTo>
                    <a:pt x="0" y="252233"/>
                  </a:lnTo>
                  <a:lnTo>
                    <a:pt x="3124" y="296015"/>
                  </a:lnTo>
                  <a:lnTo>
                    <a:pt x="12470" y="336820"/>
                  </a:lnTo>
                  <a:lnTo>
                    <a:pt x="27997" y="374067"/>
                  </a:lnTo>
                  <a:lnTo>
                    <a:pt x="49665" y="407177"/>
                  </a:lnTo>
                  <a:lnTo>
                    <a:pt x="77432" y="435568"/>
                  </a:lnTo>
                  <a:lnTo>
                    <a:pt x="111258" y="458660"/>
                  </a:lnTo>
                  <a:lnTo>
                    <a:pt x="151102" y="475874"/>
                  </a:lnTo>
                  <a:lnTo>
                    <a:pt x="196924" y="486627"/>
                  </a:lnTo>
                  <a:lnTo>
                    <a:pt x="248683" y="490341"/>
                  </a:lnTo>
                  <a:lnTo>
                    <a:pt x="289323" y="488424"/>
                  </a:lnTo>
                  <a:lnTo>
                    <a:pt x="323888" y="483469"/>
                  </a:lnTo>
                  <a:lnTo>
                    <a:pt x="351317" y="476664"/>
                  </a:lnTo>
                  <a:lnTo>
                    <a:pt x="370554" y="469200"/>
                  </a:lnTo>
                  <a:lnTo>
                    <a:pt x="354355" y="385380"/>
                  </a:lnTo>
                  <a:lnTo>
                    <a:pt x="336022" y="391357"/>
                  </a:lnTo>
                  <a:lnTo>
                    <a:pt x="313851" y="396278"/>
                  </a:lnTo>
                  <a:lnTo>
                    <a:pt x="289564" y="399616"/>
                  </a:lnTo>
                  <a:lnTo>
                    <a:pt x="264881" y="400846"/>
                  </a:lnTo>
                  <a:lnTo>
                    <a:pt x="212272" y="393858"/>
                  </a:lnTo>
                  <a:lnTo>
                    <a:pt x="169943" y="373685"/>
                  </a:lnTo>
                  <a:lnTo>
                    <a:pt x="138704" y="341508"/>
                  </a:lnTo>
                  <a:lnTo>
                    <a:pt x="119366" y="298511"/>
                  </a:lnTo>
                  <a:lnTo>
                    <a:pt x="112740" y="245877"/>
                  </a:lnTo>
                  <a:lnTo>
                    <a:pt x="120306" y="188964"/>
                  </a:lnTo>
                  <a:lnTo>
                    <a:pt x="141498" y="144930"/>
                  </a:lnTo>
                  <a:lnTo>
                    <a:pt x="174052" y="113642"/>
                  </a:lnTo>
                  <a:lnTo>
                    <a:pt x="215707" y="94967"/>
                  </a:lnTo>
                  <a:lnTo>
                    <a:pt x="264201" y="88772"/>
                  </a:lnTo>
                  <a:lnTo>
                    <a:pt x="291260" y="90238"/>
                  </a:lnTo>
                  <a:lnTo>
                    <a:pt x="315349" y="94150"/>
                  </a:lnTo>
                  <a:lnTo>
                    <a:pt x="336402" y="99775"/>
                  </a:lnTo>
                  <a:lnTo>
                    <a:pt x="354355" y="106384"/>
                  </a:lnTo>
                  <a:lnTo>
                    <a:pt x="376208" y="21161"/>
                  </a:lnTo>
                  <a:lnTo>
                    <a:pt x="357739" y="13689"/>
                  </a:lnTo>
                  <a:lnTo>
                    <a:pt x="331471" y="6878"/>
                  </a:lnTo>
                  <a:lnTo>
                    <a:pt x="298332" y="1917"/>
                  </a:lnTo>
                  <a:lnTo>
                    <a:pt x="25924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60" name="Google Shape;160;p1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8739823" y="10234089"/>
              <a:ext cx="111954" cy="111944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161" name="Google Shape;161;p13"/>
          <p:cNvCxnSpPr/>
          <p:nvPr/>
        </p:nvCxnSpPr>
        <p:spPr>
          <a:xfrm>
            <a:off x="7842250" y="7864475"/>
            <a:ext cx="0" cy="2696441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2" name="Google Shape;162;p13"/>
          <p:cNvSpPr txBox="1"/>
          <p:nvPr>
            <p:ph idx="1" type="body"/>
          </p:nvPr>
        </p:nvSpPr>
        <p:spPr>
          <a:xfrm>
            <a:off x="8314271" y="8170445"/>
            <a:ext cx="11193563" cy="19038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63" name="Google Shape;163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0"/>
            <a:ext cx="20104101" cy="73390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>
  <p:cSld name="1_Title Slide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22872"/>
            <a:ext cx="20143340" cy="1133222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6" name="Google Shape;166;p15"/>
          <p:cNvGrpSpPr/>
          <p:nvPr/>
        </p:nvGrpSpPr>
        <p:grpSpPr>
          <a:xfrm>
            <a:off x="8375650" y="10531475"/>
            <a:ext cx="3894979" cy="335915"/>
            <a:chOff x="8592670" y="10723202"/>
            <a:chExt cx="3894979" cy="335915"/>
          </a:xfrm>
        </p:grpSpPr>
        <p:sp>
          <p:nvSpPr>
            <p:cNvPr id="167" name="Google Shape;167;p15"/>
            <p:cNvSpPr/>
            <p:nvPr/>
          </p:nvSpPr>
          <p:spPr>
            <a:xfrm>
              <a:off x="8592670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591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591" y="335602"/>
                  </a:lnTo>
                  <a:lnTo>
                    <a:pt x="335591" y="0"/>
                  </a:lnTo>
                  <a:close/>
                </a:path>
              </a:pathLst>
            </a:custGeom>
            <a:solidFill>
              <a:srgbClr val="7B408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" name="Google Shape;168;p15"/>
            <p:cNvSpPr/>
            <p:nvPr/>
          </p:nvSpPr>
          <p:spPr>
            <a:xfrm>
              <a:off x="9037546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D6843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" name="Google Shape;169;p15"/>
            <p:cNvSpPr/>
            <p:nvPr/>
          </p:nvSpPr>
          <p:spPr>
            <a:xfrm>
              <a:off x="9482433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BD094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" name="Google Shape;170;p15"/>
            <p:cNvSpPr/>
            <p:nvPr/>
          </p:nvSpPr>
          <p:spPr>
            <a:xfrm>
              <a:off x="9927320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BAC52E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" name="Google Shape;171;p15"/>
            <p:cNvSpPr/>
            <p:nvPr/>
          </p:nvSpPr>
          <p:spPr>
            <a:xfrm>
              <a:off x="10372207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591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591" y="335602"/>
                  </a:lnTo>
                  <a:lnTo>
                    <a:pt x="335591" y="0"/>
                  </a:lnTo>
                  <a:close/>
                </a:path>
              </a:pathLst>
            </a:custGeom>
            <a:solidFill>
              <a:srgbClr val="92929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" name="Google Shape;172;p15"/>
            <p:cNvSpPr/>
            <p:nvPr/>
          </p:nvSpPr>
          <p:spPr>
            <a:xfrm>
              <a:off x="10817084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2C3E8B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Google Shape;173;p15"/>
            <p:cNvSpPr/>
            <p:nvPr/>
          </p:nvSpPr>
          <p:spPr>
            <a:xfrm>
              <a:off x="11261981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591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591" y="335602"/>
                  </a:lnTo>
                  <a:lnTo>
                    <a:pt x="335591" y="0"/>
                  </a:lnTo>
                  <a:close/>
                </a:path>
              </a:pathLst>
            </a:custGeom>
            <a:solidFill>
              <a:srgbClr val="2C914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174;p15"/>
            <p:cNvSpPr/>
            <p:nvPr/>
          </p:nvSpPr>
          <p:spPr>
            <a:xfrm>
              <a:off x="11706858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44A6B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175;p15"/>
            <p:cNvSpPr/>
            <p:nvPr/>
          </p:nvSpPr>
          <p:spPr>
            <a:xfrm>
              <a:off x="12151734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35A4C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6" name="Google Shape;176;p15"/>
          <p:cNvSpPr/>
          <p:nvPr/>
        </p:nvSpPr>
        <p:spPr>
          <a:xfrm>
            <a:off x="5092767" y="7254875"/>
            <a:ext cx="10694670" cy="53340"/>
          </a:xfrm>
          <a:custGeom>
            <a:rect b="b" l="l" r="r" t="t"/>
            <a:pathLst>
              <a:path extrusionOk="0" h="53340" w="10694669">
                <a:moveTo>
                  <a:pt x="10667601" y="0"/>
                </a:moveTo>
                <a:lnTo>
                  <a:pt x="26606" y="0"/>
                </a:lnTo>
                <a:lnTo>
                  <a:pt x="16264" y="2097"/>
                </a:lnTo>
                <a:lnTo>
                  <a:pt x="7806" y="7809"/>
                </a:lnTo>
                <a:lnTo>
                  <a:pt x="2095" y="16269"/>
                </a:lnTo>
                <a:lnTo>
                  <a:pt x="0" y="26606"/>
                </a:lnTo>
                <a:lnTo>
                  <a:pt x="2095" y="36942"/>
                </a:lnTo>
                <a:lnTo>
                  <a:pt x="7806" y="45397"/>
                </a:lnTo>
                <a:lnTo>
                  <a:pt x="16264" y="51106"/>
                </a:lnTo>
                <a:lnTo>
                  <a:pt x="26606" y="53202"/>
                </a:lnTo>
                <a:lnTo>
                  <a:pt x="10667601" y="53202"/>
                </a:lnTo>
                <a:lnTo>
                  <a:pt x="10677937" y="51106"/>
                </a:lnTo>
                <a:lnTo>
                  <a:pt x="10686393" y="45397"/>
                </a:lnTo>
                <a:lnTo>
                  <a:pt x="10692102" y="36942"/>
                </a:lnTo>
                <a:lnTo>
                  <a:pt x="10694197" y="26606"/>
                </a:lnTo>
                <a:lnTo>
                  <a:pt x="10692102" y="16269"/>
                </a:lnTo>
                <a:lnTo>
                  <a:pt x="10686393" y="7809"/>
                </a:lnTo>
                <a:lnTo>
                  <a:pt x="10677937" y="2097"/>
                </a:lnTo>
                <a:lnTo>
                  <a:pt x="1066760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15"/>
          <p:cNvSpPr/>
          <p:nvPr/>
        </p:nvSpPr>
        <p:spPr>
          <a:xfrm>
            <a:off x="5092767" y="6209204"/>
            <a:ext cx="10694670" cy="1045671"/>
          </a:xfrm>
          <a:custGeom>
            <a:rect b="b" l="l" r="r" t="t"/>
            <a:pathLst>
              <a:path extrusionOk="0" h="1025525" w="10694669">
                <a:moveTo>
                  <a:pt x="10694197" y="0"/>
                </a:moveTo>
                <a:lnTo>
                  <a:pt x="0" y="0"/>
                </a:lnTo>
                <a:lnTo>
                  <a:pt x="0" y="1025330"/>
                </a:lnTo>
                <a:lnTo>
                  <a:pt x="10694197" y="1025330"/>
                </a:lnTo>
                <a:lnTo>
                  <a:pt x="10694197" y="0"/>
                </a:lnTo>
                <a:close/>
              </a:path>
            </a:pathLst>
          </a:custGeom>
          <a:solidFill>
            <a:srgbClr val="FEB62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15"/>
          <p:cNvSpPr/>
          <p:nvPr/>
        </p:nvSpPr>
        <p:spPr>
          <a:xfrm>
            <a:off x="7815028" y="9029006"/>
            <a:ext cx="3477895" cy="864869"/>
          </a:xfrm>
          <a:custGeom>
            <a:rect b="b" l="l" r="r" t="t"/>
            <a:pathLst>
              <a:path extrusionOk="0" h="864870" w="3477895">
                <a:moveTo>
                  <a:pt x="743635" y="406793"/>
                </a:moveTo>
                <a:lnTo>
                  <a:pt x="740346" y="345351"/>
                </a:lnTo>
                <a:lnTo>
                  <a:pt x="730719" y="289318"/>
                </a:lnTo>
                <a:lnTo>
                  <a:pt x="715162" y="238620"/>
                </a:lnTo>
                <a:lnTo>
                  <a:pt x="694055" y="193154"/>
                </a:lnTo>
                <a:lnTo>
                  <a:pt x="667804" y="152844"/>
                </a:lnTo>
                <a:lnTo>
                  <a:pt x="636803" y="117602"/>
                </a:lnTo>
                <a:lnTo>
                  <a:pt x="601421" y="87325"/>
                </a:lnTo>
                <a:lnTo>
                  <a:pt x="565569" y="63233"/>
                </a:lnTo>
                <a:lnTo>
                  <a:pt x="542772" y="51714"/>
                </a:lnTo>
                <a:lnTo>
                  <a:pt x="542772" y="413016"/>
                </a:lnTo>
                <a:lnTo>
                  <a:pt x="539419" y="470103"/>
                </a:lnTo>
                <a:lnTo>
                  <a:pt x="529577" y="520890"/>
                </a:lnTo>
                <a:lnTo>
                  <a:pt x="513562" y="565442"/>
                </a:lnTo>
                <a:lnTo>
                  <a:pt x="491693" y="603796"/>
                </a:lnTo>
                <a:lnTo>
                  <a:pt x="464312" y="636041"/>
                </a:lnTo>
                <a:lnTo>
                  <a:pt x="431723" y="662216"/>
                </a:lnTo>
                <a:lnTo>
                  <a:pt x="394246" y="682383"/>
                </a:lnTo>
                <a:lnTo>
                  <a:pt x="352221" y="696620"/>
                </a:lnTo>
                <a:lnTo>
                  <a:pt x="305955" y="704964"/>
                </a:lnTo>
                <a:lnTo>
                  <a:pt x="255765" y="707478"/>
                </a:lnTo>
                <a:lnTo>
                  <a:pt x="238239" y="707415"/>
                </a:lnTo>
                <a:lnTo>
                  <a:pt x="220370" y="707009"/>
                </a:lnTo>
                <a:lnTo>
                  <a:pt x="203644" y="705891"/>
                </a:lnTo>
                <a:lnTo>
                  <a:pt x="189598" y="703707"/>
                </a:lnTo>
                <a:lnTo>
                  <a:pt x="189598" y="153466"/>
                </a:lnTo>
                <a:lnTo>
                  <a:pt x="204139" y="150698"/>
                </a:lnTo>
                <a:lnTo>
                  <a:pt x="223329" y="148285"/>
                </a:lnTo>
                <a:lnTo>
                  <a:pt x="247205" y="146583"/>
                </a:lnTo>
                <a:lnTo>
                  <a:pt x="275742" y="145935"/>
                </a:lnTo>
                <a:lnTo>
                  <a:pt x="328282" y="149136"/>
                </a:lnTo>
                <a:lnTo>
                  <a:pt x="375869" y="158788"/>
                </a:lnTo>
                <a:lnTo>
                  <a:pt x="418185" y="174967"/>
                </a:lnTo>
                <a:lnTo>
                  <a:pt x="454888" y="197739"/>
                </a:lnTo>
                <a:lnTo>
                  <a:pt x="485648" y="227177"/>
                </a:lnTo>
                <a:lnTo>
                  <a:pt x="510146" y="263347"/>
                </a:lnTo>
                <a:lnTo>
                  <a:pt x="528053" y="306336"/>
                </a:lnTo>
                <a:lnTo>
                  <a:pt x="539038" y="356196"/>
                </a:lnTo>
                <a:lnTo>
                  <a:pt x="542772" y="413016"/>
                </a:lnTo>
                <a:lnTo>
                  <a:pt x="542772" y="51714"/>
                </a:lnTo>
                <a:lnTo>
                  <a:pt x="482523" y="27292"/>
                </a:lnTo>
                <a:lnTo>
                  <a:pt x="434238" y="15125"/>
                </a:lnTo>
                <a:lnTo>
                  <a:pt x="380707" y="6616"/>
                </a:lnTo>
                <a:lnTo>
                  <a:pt x="321398" y="1625"/>
                </a:lnTo>
                <a:lnTo>
                  <a:pt x="255765" y="0"/>
                </a:lnTo>
                <a:lnTo>
                  <a:pt x="199453" y="749"/>
                </a:lnTo>
                <a:lnTo>
                  <a:pt x="144881" y="2997"/>
                </a:lnTo>
                <a:lnTo>
                  <a:pt x="92887" y="6743"/>
                </a:lnTo>
                <a:lnTo>
                  <a:pt x="44323" y="11976"/>
                </a:lnTo>
                <a:lnTo>
                  <a:pt x="0" y="18719"/>
                </a:lnTo>
                <a:lnTo>
                  <a:pt x="0" y="843470"/>
                </a:lnTo>
                <a:lnTo>
                  <a:pt x="39331" y="848067"/>
                </a:lnTo>
                <a:lnTo>
                  <a:pt x="88277" y="852055"/>
                </a:lnTo>
                <a:lnTo>
                  <a:pt x="147027" y="854887"/>
                </a:lnTo>
                <a:lnTo>
                  <a:pt x="215836" y="855954"/>
                </a:lnTo>
                <a:lnTo>
                  <a:pt x="276225" y="854316"/>
                </a:lnTo>
                <a:lnTo>
                  <a:pt x="333705" y="849350"/>
                </a:lnTo>
                <a:lnTo>
                  <a:pt x="388048" y="841019"/>
                </a:lnTo>
                <a:lnTo>
                  <a:pt x="439051" y="829284"/>
                </a:lnTo>
                <a:lnTo>
                  <a:pt x="486473" y="814108"/>
                </a:lnTo>
                <a:lnTo>
                  <a:pt x="530123" y="795426"/>
                </a:lnTo>
                <a:lnTo>
                  <a:pt x="569747" y="773214"/>
                </a:lnTo>
                <a:lnTo>
                  <a:pt x="605155" y="747420"/>
                </a:lnTo>
                <a:lnTo>
                  <a:pt x="634022" y="719683"/>
                </a:lnTo>
                <a:lnTo>
                  <a:pt x="644169" y="707478"/>
                </a:lnTo>
                <a:lnTo>
                  <a:pt x="660463" y="687882"/>
                </a:lnTo>
                <a:lnTo>
                  <a:pt x="684047" y="651916"/>
                </a:lnTo>
                <a:lnTo>
                  <a:pt x="704329" y="611720"/>
                </a:lnTo>
                <a:lnTo>
                  <a:pt x="720864" y="567194"/>
                </a:lnTo>
                <a:lnTo>
                  <a:pt x="733221" y="518261"/>
                </a:lnTo>
                <a:lnTo>
                  <a:pt x="740968" y="464820"/>
                </a:lnTo>
                <a:lnTo>
                  <a:pt x="743635" y="406793"/>
                </a:lnTo>
                <a:close/>
              </a:path>
              <a:path extrusionOk="0" h="864870" w="3477895">
                <a:moveTo>
                  <a:pt x="1394968" y="847204"/>
                </a:moveTo>
                <a:lnTo>
                  <a:pt x="1393126" y="806246"/>
                </a:lnTo>
                <a:lnTo>
                  <a:pt x="1391513" y="760018"/>
                </a:lnTo>
                <a:lnTo>
                  <a:pt x="1390370" y="708418"/>
                </a:lnTo>
                <a:lnTo>
                  <a:pt x="1389938" y="651319"/>
                </a:lnTo>
                <a:lnTo>
                  <a:pt x="1389938" y="237070"/>
                </a:lnTo>
                <a:lnTo>
                  <a:pt x="1200277" y="237070"/>
                </a:lnTo>
                <a:lnTo>
                  <a:pt x="1200277" y="600151"/>
                </a:lnTo>
                <a:lnTo>
                  <a:pt x="1199819" y="611860"/>
                </a:lnTo>
                <a:lnTo>
                  <a:pt x="1180630" y="664324"/>
                </a:lnTo>
                <a:lnTo>
                  <a:pt x="1133335" y="701357"/>
                </a:lnTo>
                <a:lnTo>
                  <a:pt x="1097978" y="707478"/>
                </a:lnTo>
                <a:lnTo>
                  <a:pt x="1054544" y="697712"/>
                </a:lnTo>
                <a:lnTo>
                  <a:pt x="1024686" y="669582"/>
                </a:lnTo>
                <a:lnTo>
                  <a:pt x="1007452" y="624840"/>
                </a:lnTo>
                <a:lnTo>
                  <a:pt x="1001915" y="565238"/>
                </a:lnTo>
                <a:lnTo>
                  <a:pt x="1001915" y="237070"/>
                </a:lnTo>
                <a:lnTo>
                  <a:pt x="812266" y="237070"/>
                </a:lnTo>
                <a:lnTo>
                  <a:pt x="812266" y="595160"/>
                </a:lnTo>
                <a:lnTo>
                  <a:pt x="816368" y="660679"/>
                </a:lnTo>
                <a:lnTo>
                  <a:pt x="828255" y="716178"/>
                </a:lnTo>
                <a:lnTo>
                  <a:pt x="847267" y="762063"/>
                </a:lnTo>
                <a:lnTo>
                  <a:pt x="872769" y="798715"/>
                </a:lnTo>
                <a:lnTo>
                  <a:pt x="904125" y="826541"/>
                </a:lnTo>
                <a:lnTo>
                  <a:pt x="940689" y="845921"/>
                </a:lnTo>
                <a:lnTo>
                  <a:pt x="981811" y="857275"/>
                </a:lnTo>
                <a:lnTo>
                  <a:pt x="1026845" y="860958"/>
                </a:lnTo>
                <a:lnTo>
                  <a:pt x="1086599" y="854176"/>
                </a:lnTo>
                <a:lnTo>
                  <a:pt x="1134656" y="836599"/>
                </a:lnTo>
                <a:lnTo>
                  <a:pt x="1171943" y="812444"/>
                </a:lnTo>
                <a:lnTo>
                  <a:pt x="1199349" y="785888"/>
                </a:lnTo>
                <a:lnTo>
                  <a:pt x="1217764" y="761123"/>
                </a:lnTo>
                <a:lnTo>
                  <a:pt x="1221486" y="761123"/>
                </a:lnTo>
                <a:lnTo>
                  <a:pt x="1230261" y="847204"/>
                </a:lnTo>
                <a:lnTo>
                  <a:pt x="1394968" y="847204"/>
                </a:lnTo>
                <a:close/>
              </a:path>
              <a:path extrusionOk="0" h="864870" w="3477895">
                <a:moveTo>
                  <a:pt x="2097112" y="536511"/>
                </a:moveTo>
                <a:lnTo>
                  <a:pt x="2094064" y="487603"/>
                </a:lnTo>
                <a:lnTo>
                  <a:pt x="2085124" y="441807"/>
                </a:lnTo>
                <a:lnTo>
                  <a:pt x="2070569" y="399427"/>
                </a:lnTo>
                <a:lnTo>
                  <a:pt x="2050681" y="360819"/>
                </a:lnTo>
                <a:lnTo>
                  <a:pt x="2049614" y="359359"/>
                </a:lnTo>
                <a:lnTo>
                  <a:pt x="2025751" y="326301"/>
                </a:lnTo>
                <a:lnTo>
                  <a:pt x="1996071" y="296202"/>
                </a:lnTo>
                <a:lnTo>
                  <a:pt x="1961934" y="270840"/>
                </a:lnTo>
                <a:lnTo>
                  <a:pt x="1923605" y="250532"/>
                </a:lnTo>
                <a:lnTo>
                  <a:pt x="1899958" y="242189"/>
                </a:lnTo>
                <a:lnTo>
                  <a:pt x="1899958" y="541528"/>
                </a:lnTo>
                <a:lnTo>
                  <a:pt x="1894560" y="602767"/>
                </a:lnTo>
                <a:lnTo>
                  <a:pt x="1878926" y="653516"/>
                </a:lnTo>
                <a:lnTo>
                  <a:pt x="1853895" y="691984"/>
                </a:lnTo>
                <a:lnTo>
                  <a:pt x="1820291" y="716381"/>
                </a:lnTo>
                <a:lnTo>
                  <a:pt x="1778939" y="724916"/>
                </a:lnTo>
                <a:lnTo>
                  <a:pt x="1777720" y="724916"/>
                </a:lnTo>
                <a:lnTo>
                  <a:pt x="1734197" y="715911"/>
                </a:lnTo>
                <a:lnTo>
                  <a:pt x="1699729" y="690626"/>
                </a:lnTo>
                <a:lnTo>
                  <a:pt x="1674660" y="651637"/>
                </a:lnTo>
                <a:lnTo>
                  <a:pt x="1659369" y="601484"/>
                </a:lnTo>
                <a:lnTo>
                  <a:pt x="1654187" y="542772"/>
                </a:lnTo>
                <a:lnTo>
                  <a:pt x="1657184" y="497560"/>
                </a:lnTo>
                <a:lnTo>
                  <a:pt x="1666570" y="454748"/>
                </a:lnTo>
                <a:lnTo>
                  <a:pt x="1682877" y="416915"/>
                </a:lnTo>
                <a:lnTo>
                  <a:pt x="1706676" y="386676"/>
                </a:lnTo>
                <a:lnTo>
                  <a:pt x="1778939" y="359359"/>
                </a:lnTo>
                <a:lnTo>
                  <a:pt x="1824596" y="369684"/>
                </a:lnTo>
                <a:lnTo>
                  <a:pt x="1858733" y="397611"/>
                </a:lnTo>
                <a:lnTo>
                  <a:pt x="1882152" y="438594"/>
                </a:lnTo>
                <a:lnTo>
                  <a:pt x="1895640" y="488086"/>
                </a:lnTo>
                <a:lnTo>
                  <a:pt x="1899958" y="541528"/>
                </a:lnTo>
                <a:lnTo>
                  <a:pt x="1899958" y="242189"/>
                </a:lnTo>
                <a:lnTo>
                  <a:pt x="1881390" y="235635"/>
                </a:lnTo>
                <a:lnTo>
                  <a:pt x="1835569" y="226453"/>
                </a:lnTo>
                <a:lnTo>
                  <a:pt x="1786420" y="223316"/>
                </a:lnTo>
                <a:lnTo>
                  <a:pt x="1734375" y="226402"/>
                </a:lnTo>
                <a:lnTo>
                  <a:pt x="1685937" y="235483"/>
                </a:lnTo>
                <a:lnTo>
                  <a:pt x="1641424" y="250329"/>
                </a:lnTo>
                <a:lnTo>
                  <a:pt x="1601089" y="270675"/>
                </a:lnTo>
                <a:lnTo>
                  <a:pt x="1565224" y="296278"/>
                </a:lnTo>
                <a:lnTo>
                  <a:pt x="1534109" y="326898"/>
                </a:lnTo>
                <a:lnTo>
                  <a:pt x="1508010" y="362280"/>
                </a:lnTo>
                <a:lnTo>
                  <a:pt x="1487233" y="402170"/>
                </a:lnTo>
                <a:lnTo>
                  <a:pt x="1472044" y="446328"/>
                </a:lnTo>
                <a:lnTo>
                  <a:pt x="1462722" y="494512"/>
                </a:lnTo>
                <a:lnTo>
                  <a:pt x="1459547" y="546468"/>
                </a:lnTo>
                <a:lnTo>
                  <a:pt x="1462874" y="598233"/>
                </a:lnTo>
                <a:lnTo>
                  <a:pt x="1472590" y="645896"/>
                </a:lnTo>
                <a:lnTo>
                  <a:pt x="1488224" y="689216"/>
                </a:lnTo>
                <a:lnTo>
                  <a:pt x="1509369" y="728091"/>
                </a:lnTo>
                <a:lnTo>
                  <a:pt x="1535582" y="762330"/>
                </a:lnTo>
                <a:lnTo>
                  <a:pt x="1566443" y="791756"/>
                </a:lnTo>
                <a:lnTo>
                  <a:pt x="1601508" y="816216"/>
                </a:lnTo>
                <a:lnTo>
                  <a:pt x="1640344" y="835533"/>
                </a:lnTo>
                <a:lnTo>
                  <a:pt x="1682521" y="849541"/>
                </a:lnTo>
                <a:lnTo>
                  <a:pt x="1727619" y="858075"/>
                </a:lnTo>
                <a:lnTo>
                  <a:pt x="1775180" y="860958"/>
                </a:lnTo>
                <a:lnTo>
                  <a:pt x="1776425" y="860958"/>
                </a:lnTo>
                <a:lnTo>
                  <a:pt x="1820456" y="858405"/>
                </a:lnTo>
                <a:lnTo>
                  <a:pt x="1863610" y="850696"/>
                </a:lnTo>
                <a:lnTo>
                  <a:pt x="1905177" y="837768"/>
                </a:lnTo>
                <a:lnTo>
                  <a:pt x="1944458" y="819518"/>
                </a:lnTo>
                <a:lnTo>
                  <a:pt x="1980780" y="795896"/>
                </a:lnTo>
                <a:lnTo>
                  <a:pt x="2013419" y="766787"/>
                </a:lnTo>
                <a:lnTo>
                  <a:pt x="2041690" y="732142"/>
                </a:lnTo>
                <a:lnTo>
                  <a:pt x="2064893" y="691870"/>
                </a:lnTo>
                <a:lnTo>
                  <a:pt x="2082330" y="645871"/>
                </a:lnTo>
                <a:lnTo>
                  <a:pt x="2093302" y="594131"/>
                </a:lnTo>
                <a:lnTo>
                  <a:pt x="2097112" y="536511"/>
                </a:lnTo>
                <a:close/>
              </a:path>
              <a:path extrusionOk="0" h="864870" w="3477895">
                <a:moveTo>
                  <a:pt x="2656205" y="247065"/>
                </a:moveTo>
                <a:lnTo>
                  <a:pt x="2623756" y="237032"/>
                </a:lnTo>
                <a:lnTo>
                  <a:pt x="2587587" y="229565"/>
                </a:lnTo>
                <a:lnTo>
                  <a:pt x="2549537" y="224917"/>
                </a:lnTo>
                <a:lnTo>
                  <a:pt x="2511463" y="223316"/>
                </a:lnTo>
                <a:lnTo>
                  <a:pt x="2456891" y="226301"/>
                </a:lnTo>
                <a:lnTo>
                  <a:pt x="2406751" y="234962"/>
                </a:lnTo>
                <a:lnTo>
                  <a:pt x="2361095" y="248920"/>
                </a:lnTo>
                <a:lnTo>
                  <a:pt x="2319985" y="267779"/>
                </a:lnTo>
                <a:lnTo>
                  <a:pt x="2283485" y="291147"/>
                </a:lnTo>
                <a:lnTo>
                  <a:pt x="2251646" y="318617"/>
                </a:lnTo>
                <a:lnTo>
                  <a:pt x="2224557" y="349808"/>
                </a:lnTo>
                <a:lnTo>
                  <a:pt x="2202243" y="384327"/>
                </a:lnTo>
                <a:lnTo>
                  <a:pt x="2184781" y="421779"/>
                </a:lnTo>
                <a:lnTo>
                  <a:pt x="2172246" y="461759"/>
                </a:lnTo>
                <a:lnTo>
                  <a:pt x="2164664" y="503885"/>
                </a:lnTo>
                <a:lnTo>
                  <a:pt x="2162137" y="547763"/>
                </a:lnTo>
                <a:lnTo>
                  <a:pt x="2165210" y="598373"/>
                </a:lnTo>
                <a:lnTo>
                  <a:pt x="2174303" y="645236"/>
                </a:lnTo>
                <a:lnTo>
                  <a:pt x="2189137" y="688111"/>
                </a:lnTo>
                <a:lnTo>
                  <a:pt x="2209482" y="726795"/>
                </a:lnTo>
                <a:lnTo>
                  <a:pt x="2235085" y="761034"/>
                </a:lnTo>
                <a:lnTo>
                  <a:pt x="2265692" y="790625"/>
                </a:lnTo>
                <a:lnTo>
                  <a:pt x="2301075" y="815352"/>
                </a:lnTo>
                <a:lnTo>
                  <a:pt x="2340965" y="834961"/>
                </a:lnTo>
                <a:lnTo>
                  <a:pt x="2385123" y="849249"/>
                </a:lnTo>
                <a:lnTo>
                  <a:pt x="2433320" y="857986"/>
                </a:lnTo>
                <a:lnTo>
                  <a:pt x="2485275" y="860958"/>
                </a:lnTo>
                <a:lnTo>
                  <a:pt x="2537599" y="858761"/>
                </a:lnTo>
                <a:lnTo>
                  <a:pt x="2584640" y="852703"/>
                </a:lnTo>
                <a:lnTo>
                  <a:pt x="2624442" y="843597"/>
                </a:lnTo>
                <a:lnTo>
                  <a:pt x="2632506" y="692505"/>
                </a:lnTo>
                <a:lnTo>
                  <a:pt x="2609748" y="700887"/>
                </a:lnTo>
                <a:lnTo>
                  <a:pt x="2584310" y="707174"/>
                </a:lnTo>
                <a:lnTo>
                  <a:pt x="2555811" y="711098"/>
                </a:lnTo>
                <a:lnTo>
                  <a:pt x="2523909" y="712470"/>
                </a:lnTo>
                <a:lnTo>
                  <a:pt x="2479484" y="707517"/>
                </a:lnTo>
                <a:lnTo>
                  <a:pt x="2439555" y="692785"/>
                </a:lnTo>
                <a:lnTo>
                  <a:pt x="2405710" y="668489"/>
                </a:lnTo>
                <a:lnTo>
                  <a:pt x="2379548" y="634834"/>
                </a:lnTo>
                <a:lnTo>
                  <a:pt x="2362695" y="592023"/>
                </a:lnTo>
                <a:lnTo>
                  <a:pt x="2356713" y="540283"/>
                </a:lnTo>
                <a:lnTo>
                  <a:pt x="2361463" y="492950"/>
                </a:lnTo>
                <a:lnTo>
                  <a:pt x="2376360" y="451586"/>
                </a:lnTo>
                <a:lnTo>
                  <a:pt x="2400566" y="417360"/>
                </a:lnTo>
                <a:lnTo>
                  <a:pt x="2433180" y="391452"/>
                </a:lnTo>
                <a:lnTo>
                  <a:pt x="2473350" y="375043"/>
                </a:lnTo>
                <a:lnTo>
                  <a:pt x="2520213" y="369303"/>
                </a:lnTo>
                <a:lnTo>
                  <a:pt x="2554694" y="370827"/>
                </a:lnTo>
                <a:lnTo>
                  <a:pt x="2583548" y="374929"/>
                </a:lnTo>
                <a:lnTo>
                  <a:pt x="2607246" y="380911"/>
                </a:lnTo>
                <a:lnTo>
                  <a:pt x="2626271" y="388061"/>
                </a:lnTo>
                <a:lnTo>
                  <a:pt x="2656205" y="247065"/>
                </a:lnTo>
                <a:close/>
              </a:path>
              <a:path extrusionOk="0" h="864870" w="3477895">
                <a:moveTo>
                  <a:pt x="3477476" y="72466"/>
                </a:moveTo>
                <a:lnTo>
                  <a:pt x="3301720" y="72466"/>
                </a:lnTo>
                <a:lnTo>
                  <a:pt x="3301720" y="521081"/>
                </a:lnTo>
                <a:lnTo>
                  <a:pt x="3297517" y="583844"/>
                </a:lnTo>
                <a:lnTo>
                  <a:pt x="3285109" y="634695"/>
                </a:lnTo>
                <a:lnTo>
                  <a:pt x="3264738" y="673836"/>
                </a:lnTo>
                <a:lnTo>
                  <a:pt x="3236658" y="701522"/>
                </a:lnTo>
                <a:lnTo>
                  <a:pt x="3201111" y="717969"/>
                </a:lnTo>
                <a:lnTo>
                  <a:pt x="3158363" y="723404"/>
                </a:lnTo>
                <a:lnTo>
                  <a:pt x="3116605" y="717727"/>
                </a:lnTo>
                <a:lnTo>
                  <a:pt x="3081705" y="700760"/>
                </a:lnTo>
                <a:lnTo>
                  <a:pt x="3054019" y="672541"/>
                </a:lnTo>
                <a:lnTo>
                  <a:pt x="3033852" y="633145"/>
                </a:lnTo>
                <a:lnTo>
                  <a:pt x="3021507" y="582637"/>
                </a:lnTo>
                <a:lnTo>
                  <a:pt x="3017329" y="521081"/>
                </a:lnTo>
                <a:lnTo>
                  <a:pt x="3017329" y="72466"/>
                </a:lnTo>
                <a:lnTo>
                  <a:pt x="2840393" y="72466"/>
                </a:lnTo>
                <a:lnTo>
                  <a:pt x="2840393" y="507225"/>
                </a:lnTo>
                <a:lnTo>
                  <a:pt x="2842780" y="566483"/>
                </a:lnTo>
                <a:lnTo>
                  <a:pt x="2849867" y="620014"/>
                </a:lnTo>
                <a:lnTo>
                  <a:pt x="2861526" y="667931"/>
                </a:lnTo>
                <a:lnTo>
                  <a:pt x="2877655" y="710349"/>
                </a:lnTo>
                <a:lnTo>
                  <a:pt x="2898114" y="747369"/>
                </a:lnTo>
                <a:lnTo>
                  <a:pt x="2922778" y="779094"/>
                </a:lnTo>
                <a:lnTo>
                  <a:pt x="2951556" y="805637"/>
                </a:lnTo>
                <a:lnTo>
                  <a:pt x="2984296" y="827125"/>
                </a:lnTo>
                <a:lnTo>
                  <a:pt x="3020885" y="843635"/>
                </a:lnTo>
                <a:lnTo>
                  <a:pt x="3061220" y="855294"/>
                </a:lnTo>
                <a:lnTo>
                  <a:pt x="3105162" y="862215"/>
                </a:lnTo>
                <a:lnTo>
                  <a:pt x="3152584" y="864501"/>
                </a:lnTo>
                <a:lnTo>
                  <a:pt x="3201733" y="862114"/>
                </a:lnTo>
                <a:lnTo>
                  <a:pt x="3247313" y="854900"/>
                </a:lnTo>
                <a:lnTo>
                  <a:pt x="3289198" y="842860"/>
                </a:lnTo>
                <a:lnTo>
                  <a:pt x="3327260" y="825919"/>
                </a:lnTo>
                <a:lnTo>
                  <a:pt x="3361347" y="804037"/>
                </a:lnTo>
                <a:lnTo>
                  <a:pt x="3391344" y="777201"/>
                </a:lnTo>
                <a:lnTo>
                  <a:pt x="3417100" y="745350"/>
                </a:lnTo>
                <a:lnTo>
                  <a:pt x="3438474" y="708444"/>
                </a:lnTo>
                <a:lnTo>
                  <a:pt x="3455327" y="666445"/>
                </a:lnTo>
                <a:lnTo>
                  <a:pt x="3467544" y="619328"/>
                </a:lnTo>
                <a:lnTo>
                  <a:pt x="3474974" y="567029"/>
                </a:lnTo>
                <a:lnTo>
                  <a:pt x="3477476" y="509524"/>
                </a:lnTo>
                <a:lnTo>
                  <a:pt x="3477476" y="7246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9" name="Google Shape;179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80876" y="8778875"/>
            <a:ext cx="1554405" cy="115062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15"/>
          <p:cNvSpPr txBox="1"/>
          <p:nvPr>
            <p:ph idx="1" type="body"/>
          </p:nvPr>
        </p:nvSpPr>
        <p:spPr>
          <a:xfrm>
            <a:off x="5138402" y="6287962"/>
            <a:ext cx="10649035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54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1" name="Google Shape;181;p15"/>
          <p:cNvSpPr txBox="1"/>
          <p:nvPr>
            <p:ph idx="2" type="body"/>
          </p:nvPr>
        </p:nvSpPr>
        <p:spPr>
          <a:xfrm>
            <a:off x="4718050" y="5133092"/>
            <a:ext cx="11429999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6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2" name="Google Shape;182;p15"/>
          <p:cNvSpPr txBox="1"/>
          <p:nvPr>
            <p:ph idx="3" type="body"/>
          </p:nvPr>
        </p:nvSpPr>
        <p:spPr>
          <a:xfrm>
            <a:off x="5092767" y="7563485"/>
            <a:ext cx="10694988" cy="4924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3" name="Google Shape;183;p15"/>
          <p:cNvSpPr txBox="1"/>
          <p:nvPr>
            <p:ph idx="10" type="dt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4" name="Google Shape;184;p15"/>
          <p:cNvSpPr txBox="1"/>
          <p:nvPr>
            <p:ph idx="12" type="sldNum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1652f91557_0_100"/>
          <p:cNvSpPr txBox="1"/>
          <p:nvPr>
            <p:ph type="ctrTitle"/>
          </p:nvPr>
        </p:nvSpPr>
        <p:spPr>
          <a:xfrm>
            <a:off x="2513013" y="1850860"/>
            <a:ext cx="15078000" cy="3937500"/>
          </a:xfrm>
          <a:prstGeom prst="rect">
            <a:avLst/>
          </a:prstGeom>
          <a:noFill/>
          <a:ln>
            <a:noFill/>
          </a:ln>
        </p:spPr>
        <p:txBody>
          <a:bodyPr anchorCtr="0" anchor="b" bIns="75350" lIns="150750" spcFirstLastPara="1" rIns="150750" wrap="square" tIns="7535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0"/>
              <a:buFont typeface="Calibri"/>
              <a:buNone/>
              <a:defRPr sz="99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7" name="Google Shape;187;g31652f91557_0_100"/>
          <p:cNvSpPr txBox="1"/>
          <p:nvPr>
            <p:ph idx="1" type="subTitle"/>
          </p:nvPr>
        </p:nvSpPr>
        <p:spPr>
          <a:xfrm>
            <a:off x="2513013" y="5940027"/>
            <a:ext cx="15078000" cy="27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75350" lIns="150750" spcFirstLastPara="1" rIns="150750" wrap="square" tIns="75350">
            <a:normAutofit/>
          </a:bodyPr>
          <a:lstStyle>
            <a:lvl1pPr lvl="0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/>
            </a:lvl1pPr>
            <a:lvl2pPr lvl="1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300"/>
              <a:buNone/>
              <a:defRPr sz="3300"/>
            </a:lvl2pPr>
            <a:lvl3pPr lvl="2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/>
            </a:lvl3pPr>
            <a:lvl4pPr lvl="3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/>
            </a:lvl4pPr>
            <a:lvl5pPr lvl="4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/>
            </a:lvl5pPr>
            <a:lvl6pPr lvl="5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/>
            </a:lvl6pPr>
            <a:lvl7pPr lvl="6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/>
            </a:lvl7pPr>
            <a:lvl8pPr lvl="7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/>
            </a:lvl8pPr>
            <a:lvl9pPr lvl="8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/>
            </a:lvl9pPr>
          </a:lstStyle>
          <a:p/>
        </p:txBody>
      </p:sp>
      <p:sp>
        <p:nvSpPr>
          <p:cNvPr id="188" name="Google Shape;188;g31652f91557_0_100"/>
          <p:cNvSpPr txBox="1"/>
          <p:nvPr>
            <p:ph idx="10" type="dt"/>
          </p:nvPr>
        </p:nvSpPr>
        <p:spPr>
          <a:xfrm>
            <a:off x="1382157" y="10482092"/>
            <a:ext cx="4523400" cy="60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5350" lIns="150750" spcFirstLastPara="1" rIns="150750" wrap="square" tIns="7535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9" name="Google Shape;189;g31652f91557_0_100"/>
          <p:cNvSpPr txBox="1"/>
          <p:nvPr>
            <p:ph idx="11" type="ftr"/>
          </p:nvPr>
        </p:nvSpPr>
        <p:spPr>
          <a:xfrm>
            <a:off x="6659483" y="10482092"/>
            <a:ext cx="6785100" cy="60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5350" lIns="150750" spcFirstLastPara="1" rIns="150750" wrap="square" tIns="7535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0" name="Google Shape;190;g31652f91557_0_100"/>
          <p:cNvSpPr txBox="1"/>
          <p:nvPr>
            <p:ph idx="12" type="sldNum"/>
          </p:nvPr>
        </p:nvSpPr>
        <p:spPr>
          <a:xfrm>
            <a:off x="14198521" y="10482092"/>
            <a:ext cx="4523400" cy="42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5350" lIns="150750" spcFirstLastPara="1" rIns="150750" wrap="square" tIns="75350">
            <a:sp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0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9"/>
          <p:cNvSpPr txBox="1"/>
          <p:nvPr>
            <p:ph type="title"/>
          </p:nvPr>
        </p:nvSpPr>
        <p:spPr>
          <a:xfrm>
            <a:off x="880393" y="2411901"/>
            <a:ext cx="3956050" cy="13315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85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9"/>
          <p:cNvSpPr txBox="1"/>
          <p:nvPr>
            <p:ph idx="1" type="body"/>
          </p:nvPr>
        </p:nvSpPr>
        <p:spPr>
          <a:xfrm>
            <a:off x="1005205" y="2601150"/>
            <a:ext cx="18093690" cy="74641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9"/>
          <p:cNvSpPr txBox="1"/>
          <p:nvPr>
            <p:ph idx="11" type="ftr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9"/>
          <p:cNvSpPr txBox="1"/>
          <p:nvPr>
            <p:ph idx="10" type="dt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9"/>
          <p:cNvSpPr txBox="1"/>
          <p:nvPr>
            <p:ph idx="12" type="sldNum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1.png"/></Relationships>
</file>

<file path=ppt/slides/_rels/slide13.xml.rels><?xml version="1.0" encoding="UTF-8" standalone="yes"?><Relationships xmlns="http://schemas.openxmlformats.org/package/2006/relationships"><Relationship Id="rId11" Type="http://schemas.openxmlformats.org/officeDocument/2006/relationships/image" Target="../media/image25.png"/><Relationship Id="rId10" Type="http://schemas.openxmlformats.org/officeDocument/2006/relationships/image" Target="../media/image28.png"/><Relationship Id="rId13" Type="http://schemas.openxmlformats.org/officeDocument/2006/relationships/image" Target="../media/image29.png"/><Relationship Id="rId12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.png"/><Relationship Id="rId4" Type="http://schemas.openxmlformats.org/officeDocument/2006/relationships/image" Target="../media/image31.png"/><Relationship Id="rId9" Type="http://schemas.openxmlformats.org/officeDocument/2006/relationships/image" Target="../media/image23.png"/><Relationship Id="rId5" Type="http://schemas.openxmlformats.org/officeDocument/2006/relationships/image" Target="../media/image22.png"/><Relationship Id="rId6" Type="http://schemas.openxmlformats.org/officeDocument/2006/relationships/image" Target="../media/image30.png"/><Relationship Id="rId7" Type="http://schemas.openxmlformats.org/officeDocument/2006/relationships/image" Target="../media/image27.png"/><Relationship Id="rId8" Type="http://schemas.openxmlformats.org/officeDocument/2006/relationships/image" Target="../media/image2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2.jpg"/><Relationship Id="rId4" Type="http://schemas.openxmlformats.org/officeDocument/2006/relationships/image" Target="../media/image1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1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Relationship Id="rId4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Relationship Id="rId4" Type="http://schemas.openxmlformats.org/officeDocument/2006/relationships/image" Target="../media/image17.png"/><Relationship Id="rId5" Type="http://schemas.openxmlformats.org/officeDocument/2006/relationships/image" Target="../media/image1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"/>
          <p:cNvSpPr txBox="1"/>
          <p:nvPr>
            <p:ph idx="1" type="body"/>
          </p:nvPr>
        </p:nvSpPr>
        <p:spPr>
          <a:xfrm>
            <a:off x="4904202" y="6317412"/>
            <a:ext cx="106491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L"/>
              <a:t>PROYECTO ‘‘MY WALKER’’</a:t>
            </a:r>
            <a:endParaRPr/>
          </a:p>
        </p:txBody>
      </p:sp>
      <p:sp>
        <p:nvSpPr>
          <p:cNvPr id="196" name="Google Shape;196;p1"/>
          <p:cNvSpPr txBox="1"/>
          <p:nvPr>
            <p:ph idx="2" type="body"/>
          </p:nvPr>
        </p:nvSpPr>
        <p:spPr>
          <a:xfrm>
            <a:off x="3457900" y="5423824"/>
            <a:ext cx="13188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L" sz="3000"/>
              <a:t>PRESENTACIÓN FINAL CAPSTONE</a:t>
            </a:r>
            <a:endParaRPr sz="30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307a1154eca_1_0"/>
          <p:cNvSpPr txBox="1"/>
          <p:nvPr>
            <p:ph idx="1" type="body"/>
          </p:nvPr>
        </p:nvSpPr>
        <p:spPr>
          <a:xfrm>
            <a:off x="574040" y="1258411"/>
            <a:ext cx="43434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L"/>
              <a:t>Vista de escenarios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L" sz="3000"/>
              <a:t>Diagrama de casos de uso</a:t>
            </a:r>
            <a:endParaRPr sz="3000"/>
          </a:p>
        </p:txBody>
      </p:sp>
      <p:pic>
        <p:nvPicPr>
          <p:cNvPr id="277" name="Google Shape;277;g307a1154eca_1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17784" y="0"/>
            <a:ext cx="13052043" cy="1130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3074ccbdca6_0_0"/>
          <p:cNvSpPr txBox="1"/>
          <p:nvPr>
            <p:ph idx="1" type="body"/>
          </p:nvPr>
        </p:nvSpPr>
        <p:spPr>
          <a:xfrm>
            <a:off x="574040" y="1258411"/>
            <a:ext cx="43434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L"/>
              <a:t>Vista física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L" sz="3000"/>
              <a:t>Diagrama de despliegue </a:t>
            </a:r>
            <a:endParaRPr sz="3000"/>
          </a:p>
        </p:txBody>
      </p:sp>
      <p:pic>
        <p:nvPicPr>
          <p:cNvPr id="283" name="Google Shape;283;g3074ccbdca6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17450" y="-2"/>
            <a:ext cx="15186648" cy="9983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g3074ccbdca6_0_0"/>
          <p:cNvPicPr preferRelativeResize="0"/>
          <p:nvPr/>
        </p:nvPicPr>
        <p:blipFill rotWithShape="1">
          <a:blip r:embed="rId3">
            <a:alphaModFix/>
          </a:blip>
          <a:srcRect b="47559" l="58549" r="27526" t="49078"/>
          <a:stretch/>
        </p:blipFill>
        <p:spPr>
          <a:xfrm>
            <a:off x="16613050" y="5823850"/>
            <a:ext cx="2114199" cy="335601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g3074ccbdca6_0_0"/>
          <p:cNvSpPr/>
          <p:nvPr/>
        </p:nvSpPr>
        <p:spPr>
          <a:xfrm>
            <a:off x="8960250" y="8742100"/>
            <a:ext cx="1610700" cy="537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700">
                <a:latin typeface="Calibri"/>
                <a:ea typeface="Calibri"/>
                <a:cs typeface="Calibri"/>
                <a:sym typeface="Calibri"/>
              </a:rPr>
              <a:t>SQLite3</a:t>
            </a:r>
            <a:endParaRPr b="1" sz="1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6" name="Google Shape;286;g3074ccbdca6_0_0"/>
          <p:cNvSpPr/>
          <p:nvPr/>
        </p:nvSpPr>
        <p:spPr>
          <a:xfrm>
            <a:off x="5839250" y="6504850"/>
            <a:ext cx="1610700" cy="537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700">
                <a:latin typeface="Calibri"/>
                <a:ea typeface="Calibri"/>
                <a:cs typeface="Calibri"/>
                <a:sym typeface="Calibri"/>
              </a:rPr>
              <a:t>Crear sorteos</a:t>
            </a:r>
            <a:endParaRPr b="1" sz="1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7" name="Google Shape;287;g3074ccbdca6_0_0"/>
          <p:cNvSpPr/>
          <p:nvPr/>
        </p:nvSpPr>
        <p:spPr>
          <a:xfrm>
            <a:off x="5839250" y="5647675"/>
            <a:ext cx="1879200" cy="537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700">
                <a:latin typeface="Calibri"/>
                <a:ea typeface="Calibri"/>
                <a:cs typeface="Calibri"/>
                <a:sym typeface="Calibri"/>
              </a:rPr>
              <a:t>Gestionar stock</a:t>
            </a:r>
            <a:endParaRPr b="1" sz="1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Google Shape;288;g3074ccbdca6_0_0"/>
          <p:cNvSpPr/>
          <p:nvPr/>
        </p:nvSpPr>
        <p:spPr>
          <a:xfrm>
            <a:off x="5839250" y="4790500"/>
            <a:ext cx="1745100" cy="537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700">
                <a:latin typeface="Calibri"/>
                <a:ea typeface="Calibri"/>
                <a:cs typeface="Calibri"/>
                <a:sym typeface="Calibri"/>
              </a:rPr>
              <a:t>Gestionar puntos</a:t>
            </a:r>
            <a:endParaRPr b="1" sz="1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" name="Google Shape;289;g3074ccbdca6_0_0"/>
          <p:cNvSpPr/>
          <p:nvPr/>
        </p:nvSpPr>
        <p:spPr>
          <a:xfrm>
            <a:off x="5839250" y="3076150"/>
            <a:ext cx="2019000" cy="537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700">
                <a:latin typeface="Calibri"/>
                <a:ea typeface="Calibri"/>
                <a:cs typeface="Calibri"/>
                <a:sym typeface="Calibri"/>
              </a:rPr>
              <a:t>Capa de presentación</a:t>
            </a:r>
            <a:endParaRPr b="1" sz="1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" name="Google Shape;290;g3074ccbdca6_0_0"/>
          <p:cNvSpPr/>
          <p:nvPr/>
        </p:nvSpPr>
        <p:spPr>
          <a:xfrm>
            <a:off x="5839250" y="3933325"/>
            <a:ext cx="1879200" cy="537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700">
                <a:latin typeface="Calibri"/>
                <a:ea typeface="Calibri"/>
                <a:cs typeface="Calibri"/>
                <a:sym typeface="Calibri"/>
              </a:rPr>
              <a:t>Canjear productos</a:t>
            </a:r>
            <a:endParaRPr b="1" sz="1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1" name="Google Shape;291;g3074ccbdca6_0_0"/>
          <p:cNvSpPr/>
          <p:nvPr/>
        </p:nvSpPr>
        <p:spPr>
          <a:xfrm>
            <a:off x="11049225" y="3076150"/>
            <a:ext cx="1879200" cy="537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700">
                <a:latin typeface="Calibri"/>
                <a:ea typeface="Calibri"/>
                <a:cs typeface="Calibri"/>
                <a:sym typeface="Calibri"/>
              </a:rPr>
              <a:t>Realizar pujas</a:t>
            </a:r>
            <a:endParaRPr b="1" sz="1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2" name="Google Shape;292;g3074ccbdca6_0_0"/>
          <p:cNvSpPr/>
          <p:nvPr/>
        </p:nvSpPr>
        <p:spPr>
          <a:xfrm>
            <a:off x="8416350" y="6504850"/>
            <a:ext cx="2019000" cy="537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700">
                <a:latin typeface="Calibri"/>
                <a:ea typeface="Calibri"/>
                <a:cs typeface="Calibri"/>
                <a:sym typeface="Calibri"/>
              </a:rPr>
              <a:t>Participar en sorteos</a:t>
            </a:r>
            <a:endParaRPr b="1" sz="1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3" name="Google Shape;293;g3074ccbdca6_0_0"/>
          <p:cNvSpPr/>
          <p:nvPr/>
        </p:nvSpPr>
        <p:spPr>
          <a:xfrm>
            <a:off x="8416350" y="5647675"/>
            <a:ext cx="2019000" cy="537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700">
                <a:latin typeface="Calibri"/>
                <a:ea typeface="Calibri"/>
                <a:cs typeface="Calibri"/>
                <a:sym typeface="Calibri"/>
              </a:rPr>
              <a:t>Gestionar usuarios</a:t>
            </a:r>
            <a:endParaRPr b="1" sz="1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4" name="Google Shape;294;g3074ccbdca6_0_0"/>
          <p:cNvSpPr/>
          <p:nvPr/>
        </p:nvSpPr>
        <p:spPr>
          <a:xfrm>
            <a:off x="8416350" y="4790500"/>
            <a:ext cx="2019000" cy="537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700">
                <a:latin typeface="Calibri"/>
                <a:ea typeface="Calibri"/>
                <a:cs typeface="Calibri"/>
                <a:sym typeface="Calibri"/>
              </a:rPr>
              <a:t>Generar comprobante</a:t>
            </a:r>
            <a:endParaRPr b="1" sz="1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5" name="Google Shape;295;g3074ccbdca6_0_0"/>
          <p:cNvSpPr/>
          <p:nvPr/>
        </p:nvSpPr>
        <p:spPr>
          <a:xfrm>
            <a:off x="8416350" y="3076150"/>
            <a:ext cx="1879200" cy="537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700">
                <a:latin typeface="Calibri"/>
                <a:ea typeface="Calibri"/>
                <a:cs typeface="Calibri"/>
                <a:sym typeface="Calibri"/>
              </a:rPr>
              <a:t>Notificar empleados</a:t>
            </a:r>
            <a:endParaRPr b="1" sz="1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6" name="Google Shape;296;g3074ccbdca6_0_0"/>
          <p:cNvSpPr/>
          <p:nvPr/>
        </p:nvSpPr>
        <p:spPr>
          <a:xfrm>
            <a:off x="8416350" y="3933325"/>
            <a:ext cx="1879200" cy="537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700">
                <a:latin typeface="Calibri"/>
                <a:ea typeface="Calibri"/>
                <a:cs typeface="Calibri"/>
                <a:sym typeface="Calibri"/>
              </a:rPr>
              <a:t>Crear subasta</a:t>
            </a:r>
            <a:endParaRPr b="1" sz="1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7" name="Google Shape;297;g3074ccbdca6_0_0"/>
          <p:cNvSpPr/>
          <p:nvPr/>
        </p:nvSpPr>
        <p:spPr>
          <a:xfrm>
            <a:off x="10982100" y="4790500"/>
            <a:ext cx="2198100" cy="537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700">
                <a:latin typeface="Calibri"/>
                <a:ea typeface="Calibri"/>
                <a:cs typeface="Calibri"/>
                <a:sym typeface="Calibri"/>
              </a:rPr>
              <a:t>Generar orden de compra</a:t>
            </a:r>
            <a:endParaRPr b="1" sz="1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" name="Google Shape;298;g3074ccbdca6_0_0"/>
          <p:cNvSpPr/>
          <p:nvPr/>
        </p:nvSpPr>
        <p:spPr>
          <a:xfrm>
            <a:off x="16577950" y="4790500"/>
            <a:ext cx="2584200" cy="537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700">
                <a:latin typeface="Calibri"/>
                <a:ea typeface="Calibri"/>
                <a:cs typeface="Calibri"/>
                <a:sym typeface="Calibri"/>
              </a:rPr>
              <a:t>Servicio de correo electrónico</a:t>
            </a:r>
            <a:endParaRPr b="1" sz="1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9" name="Google Shape;299;g3074ccbdca6_0_0"/>
          <p:cNvSpPr/>
          <p:nvPr/>
        </p:nvSpPr>
        <p:spPr>
          <a:xfrm>
            <a:off x="16731750" y="7150650"/>
            <a:ext cx="2198100" cy="537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700">
                <a:latin typeface="Calibri"/>
                <a:ea typeface="Calibri"/>
                <a:cs typeface="Calibri"/>
                <a:sym typeface="Calibri"/>
              </a:rPr>
              <a:t>Buzón de correo</a:t>
            </a:r>
            <a:endParaRPr b="1" sz="1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0" name="Google Shape;300;g3074ccbdca6_0_0"/>
          <p:cNvSpPr/>
          <p:nvPr/>
        </p:nvSpPr>
        <p:spPr>
          <a:xfrm>
            <a:off x="8792425" y="838900"/>
            <a:ext cx="1503000" cy="537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700">
                <a:latin typeface="Calibri"/>
                <a:ea typeface="Calibri"/>
                <a:cs typeface="Calibri"/>
                <a:sym typeface="Calibri"/>
              </a:rPr>
              <a:t>Aplicación Web</a:t>
            </a:r>
            <a:endParaRPr b="1" sz="17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307a1154eca_1_9"/>
          <p:cNvSpPr txBox="1"/>
          <p:nvPr>
            <p:ph idx="4294967295" type="body"/>
          </p:nvPr>
        </p:nvSpPr>
        <p:spPr>
          <a:xfrm>
            <a:off x="574053" y="1258400"/>
            <a:ext cx="57306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L"/>
              <a:t>Modelo Entidad-Relación</a:t>
            </a:r>
            <a:endParaRPr/>
          </a:p>
        </p:txBody>
      </p:sp>
      <p:pic>
        <p:nvPicPr>
          <p:cNvPr id="306" name="Google Shape;306;g307a1154eca_1_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20104098" cy="10523700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g307a1154eca_1_9"/>
          <p:cNvSpPr txBox="1"/>
          <p:nvPr/>
        </p:nvSpPr>
        <p:spPr>
          <a:xfrm>
            <a:off x="816775" y="10021350"/>
            <a:ext cx="9047400" cy="10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g307a1154eca_1_9"/>
          <p:cNvSpPr txBox="1"/>
          <p:nvPr>
            <p:ph idx="4294967295" type="body"/>
          </p:nvPr>
        </p:nvSpPr>
        <p:spPr>
          <a:xfrm>
            <a:off x="574040" y="9323111"/>
            <a:ext cx="43434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s-CL" sz="4800"/>
              <a:t>Modelo de datos</a:t>
            </a:r>
            <a:endParaRPr b="1" sz="4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s-CL" sz="3000"/>
              <a:t>Entidad relación</a:t>
            </a:r>
            <a:endParaRPr b="1" sz="30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3165aefe6b8_0_641"/>
          <p:cNvSpPr txBox="1"/>
          <p:nvPr/>
        </p:nvSpPr>
        <p:spPr>
          <a:xfrm>
            <a:off x="366448" y="1102825"/>
            <a:ext cx="4266900" cy="6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350" lIns="150750" spcFirstLastPara="1" rIns="150750" wrap="square" tIns="753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000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PROYECTO “MY WALKER”</a:t>
            </a:r>
            <a:endParaRPr sz="2300"/>
          </a:p>
        </p:txBody>
      </p:sp>
      <p:sp>
        <p:nvSpPr>
          <p:cNvPr id="314" name="Google Shape;314;g3165aefe6b8_0_641"/>
          <p:cNvSpPr txBox="1"/>
          <p:nvPr/>
        </p:nvSpPr>
        <p:spPr>
          <a:xfrm>
            <a:off x="0" y="2362554"/>
            <a:ext cx="20104200" cy="10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75350" lIns="150750" spcFirstLastPara="1" rIns="150750" wrap="square" tIns="7535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5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Tecnologías utilizadas</a:t>
            </a:r>
            <a:endParaRPr sz="2300"/>
          </a:p>
        </p:txBody>
      </p:sp>
      <p:pic>
        <p:nvPicPr>
          <p:cNvPr id="315" name="Google Shape;315;g3165aefe6b8_0_6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50425" y="3352994"/>
            <a:ext cx="4603356" cy="46033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g3165aefe6b8_0_6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066575" y="4689474"/>
            <a:ext cx="2654326" cy="149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g3165aefe6b8_0_64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833450" y="6885125"/>
            <a:ext cx="4343398" cy="689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g3165aefe6b8_0_64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570825" y="6053675"/>
            <a:ext cx="4179608" cy="2352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g3165aefe6b8_0_64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5720904" y="4689475"/>
            <a:ext cx="1493051" cy="1493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g3165aefe6b8_0_64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7683800" y="4689475"/>
            <a:ext cx="1493048" cy="14930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g3165aefe6b8_0_64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2261350" y="6273250"/>
            <a:ext cx="2352211" cy="1912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g3165aefe6b8_0_641"/>
          <p:cNvPicPr preferRelativeResize="0"/>
          <p:nvPr/>
        </p:nvPicPr>
        <p:blipFill rotWithShape="1">
          <a:blip r:embed="rId10">
            <a:alphaModFix/>
          </a:blip>
          <a:srcRect b="26450" l="0" r="0" t="23090"/>
          <a:stretch/>
        </p:blipFill>
        <p:spPr>
          <a:xfrm>
            <a:off x="8202400" y="8059912"/>
            <a:ext cx="3699375" cy="1866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g3165aefe6b8_0_64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718638" y="3423050"/>
            <a:ext cx="2352199" cy="235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g3165aefe6b8_0_641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66453" y="3423047"/>
            <a:ext cx="2352200" cy="235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g3165aefe6b8_0_641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366461" y="6053663"/>
            <a:ext cx="2352175" cy="2352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3165aefe6b8_0_649"/>
          <p:cNvSpPr txBox="1"/>
          <p:nvPr/>
        </p:nvSpPr>
        <p:spPr>
          <a:xfrm>
            <a:off x="366448" y="1102825"/>
            <a:ext cx="4266900" cy="6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350" lIns="150750" spcFirstLastPara="1" rIns="150750" wrap="square" tIns="753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000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PROYECTO “MY WALKER”</a:t>
            </a:r>
            <a:endParaRPr sz="2300"/>
          </a:p>
        </p:txBody>
      </p:sp>
      <p:sp>
        <p:nvSpPr>
          <p:cNvPr id="331" name="Google Shape;331;g3165aefe6b8_0_649"/>
          <p:cNvSpPr txBox="1"/>
          <p:nvPr/>
        </p:nvSpPr>
        <p:spPr>
          <a:xfrm>
            <a:off x="2" y="2406156"/>
            <a:ext cx="20104200" cy="1275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350" lIns="150750" spcFirstLastPara="1" rIns="150750" wrap="square" tIns="7535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7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Resultados obtenidos</a:t>
            </a:r>
            <a:endParaRPr sz="2300"/>
          </a:p>
        </p:txBody>
      </p:sp>
      <p:sp>
        <p:nvSpPr>
          <p:cNvPr id="332" name="Google Shape;332;g3165aefe6b8_0_649"/>
          <p:cNvSpPr/>
          <p:nvPr/>
        </p:nvSpPr>
        <p:spPr>
          <a:xfrm>
            <a:off x="526083" y="4262015"/>
            <a:ext cx="18077400" cy="25977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75350" lIns="150750" spcFirstLastPara="1" rIns="150750" wrap="square" tIns="75350">
            <a:no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Char char="●"/>
            </a:pPr>
            <a:r>
              <a:rPr lang="es-CL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Los cambios en el alcance se hicieron de manera controlada.</a:t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191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Char char="●"/>
            </a:pPr>
            <a:r>
              <a:rPr lang="es-CL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Los requisitos funcionales están completamente logrados.</a:t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191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Char char="●"/>
            </a:pPr>
            <a:r>
              <a:rPr lang="es-CL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 uso de servicios externos como Gmail para la notificación a los empleados.</a:t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1910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3000"/>
              <a:buFont typeface="Calibri"/>
              <a:buChar char="●"/>
            </a:pPr>
            <a:r>
              <a:rPr lang="es-CL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Los objetivos se cumplieron en los plazos definidos en la carta Gantt.</a:t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3165aefe6b8_0_653"/>
          <p:cNvSpPr txBox="1"/>
          <p:nvPr/>
        </p:nvSpPr>
        <p:spPr>
          <a:xfrm>
            <a:off x="366448" y="1102825"/>
            <a:ext cx="4266900" cy="6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350" lIns="150750" spcFirstLastPara="1" rIns="150750" wrap="square" tIns="753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000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PROYECTO “MY WALKER”</a:t>
            </a:r>
            <a:endParaRPr sz="2300"/>
          </a:p>
        </p:txBody>
      </p:sp>
      <p:sp>
        <p:nvSpPr>
          <p:cNvPr id="338" name="Google Shape;338;g3165aefe6b8_0_653"/>
          <p:cNvSpPr txBox="1"/>
          <p:nvPr/>
        </p:nvSpPr>
        <p:spPr>
          <a:xfrm>
            <a:off x="2" y="2244015"/>
            <a:ext cx="20104200" cy="1275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350" lIns="150750" spcFirstLastPara="1" rIns="150750" wrap="square" tIns="7535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7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Obstáculos presentados durante el desarrollo</a:t>
            </a:r>
            <a:endParaRPr sz="2300"/>
          </a:p>
        </p:txBody>
      </p:sp>
      <p:sp>
        <p:nvSpPr>
          <p:cNvPr id="339" name="Google Shape;339;g3165aefe6b8_0_653"/>
          <p:cNvSpPr/>
          <p:nvPr/>
        </p:nvSpPr>
        <p:spPr>
          <a:xfrm>
            <a:off x="1013360" y="4355828"/>
            <a:ext cx="18077400" cy="25977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75350" lIns="150750" spcFirstLastPara="1" rIns="150750" wrap="square" tIns="75350">
            <a:noAutofit/>
          </a:bodyPr>
          <a:lstStyle/>
          <a:p>
            <a:pPr indent="-4191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Char char="●"/>
            </a:pPr>
            <a:r>
              <a:rPr lang="es-CL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Búsqueda de </a:t>
            </a:r>
            <a:r>
              <a:rPr lang="es-CL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información</a:t>
            </a:r>
            <a:r>
              <a:rPr lang="es-CL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para complementar la </a:t>
            </a:r>
            <a:r>
              <a:rPr lang="es-CL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realización</a:t>
            </a:r>
            <a:r>
              <a:rPr lang="es-CL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 las aplicaciones.</a:t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191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Char char="●"/>
            </a:pPr>
            <a:r>
              <a:rPr lang="es-CL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Uso de herramientas de software gratuitas.</a:t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3165aefe6b8_0_645"/>
          <p:cNvSpPr txBox="1"/>
          <p:nvPr/>
        </p:nvSpPr>
        <p:spPr>
          <a:xfrm>
            <a:off x="366448" y="1102825"/>
            <a:ext cx="4266900" cy="6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350" lIns="150750" spcFirstLastPara="1" rIns="150750" wrap="square" tIns="753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000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PROYECTO “MY WALKER”</a:t>
            </a:r>
            <a:endParaRPr sz="2300"/>
          </a:p>
        </p:txBody>
      </p:sp>
      <p:sp>
        <p:nvSpPr>
          <p:cNvPr id="345" name="Google Shape;345;g3165aefe6b8_0_645"/>
          <p:cNvSpPr txBox="1"/>
          <p:nvPr/>
        </p:nvSpPr>
        <p:spPr>
          <a:xfrm>
            <a:off x="2" y="4465350"/>
            <a:ext cx="20104200" cy="18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5350" lIns="150750" spcFirstLastPara="1" rIns="150750" wrap="square" tIns="7535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7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DEMOSTRACIÓN DEL RESULTADO DEL PROYECTO</a:t>
            </a:r>
            <a:endParaRPr sz="23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4000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*Exposición del sistema</a:t>
            </a:r>
            <a:endParaRPr sz="4000">
              <a:solidFill>
                <a:srgbClr val="75707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6" name="Google Shape;346;g3165aefe6b8_0_645"/>
          <p:cNvSpPr txBox="1"/>
          <p:nvPr/>
        </p:nvSpPr>
        <p:spPr>
          <a:xfrm>
            <a:off x="1891100" y="2259988"/>
            <a:ext cx="75441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347" name="Google Shape;347;g3165aefe6b8_0_645"/>
          <p:cNvSpPr txBox="1"/>
          <p:nvPr/>
        </p:nvSpPr>
        <p:spPr>
          <a:xfrm>
            <a:off x="7851925" y="7141050"/>
            <a:ext cx="30000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100"/>
          </a:p>
        </p:txBody>
      </p:sp>
      <p:sp>
        <p:nvSpPr>
          <p:cNvPr id="348" name="Google Shape;348;g3165aefe6b8_0_645"/>
          <p:cNvSpPr txBox="1"/>
          <p:nvPr/>
        </p:nvSpPr>
        <p:spPr>
          <a:xfrm>
            <a:off x="10544625" y="434150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3165aefe6b8_0_657"/>
          <p:cNvSpPr txBox="1"/>
          <p:nvPr/>
        </p:nvSpPr>
        <p:spPr>
          <a:xfrm>
            <a:off x="366448" y="1102825"/>
            <a:ext cx="4266900" cy="6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350" lIns="150750" spcFirstLastPara="1" rIns="150750" wrap="square" tIns="753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000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PROYECTO “MY WALKER”</a:t>
            </a:r>
            <a:endParaRPr sz="2300"/>
          </a:p>
        </p:txBody>
      </p:sp>
      <p:sp>
        <p:nvSpPr>
          <p:cNvPr id="354" name="Google Shape;354;g3165aefe6b8_0_657"/>
          <p:cNvSpPr txBox="1"/>
          <p:nvPr/>
        </p:nvSpPr>
        <p:spPr>
          <a:xfrm>
            <a:off x="0" y="5020242"/>
            <a:ext cx="20104200" cy="1275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350" lIns="150750" spcFirstLastPara="1" rIns="150750" wrap="square" tIns="7535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7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PREGUNTAS DE LA COMISIÓN</a:t>
            </a:r>
            <a:endParaRPr sz="23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1" name="Google Shape;201;g31652f91557_0_0"/>
          <p:cNvGrpSpPr/>
          <p:nvPr/>
        </p:nvGrpSpPr>
        <p:grpSpPr>
          <a:xfrm>
            <a:off x="6500875" y="904750"/>
            <a:ext cx="12587729" cy="9435256"/>
            <a:chOff x="0" y="0"/>
            <a:chExt cx="7633553" cy="2855102"/>
          </a:xfrm>
        </p:grpSpPr>
        <p:sp>
          <p:nvSpPr>
            <p:cNvPr id="202" name="Google Shape;202;g31652f91557_0_0"/>
            <p:cNvSpPr/>
            <p:nvPr/>
          </p:nvSpPr>
          <p:spPr>
            <a:xfrm>
              <a:off x="0" y="0"/>
              <a:ext cx="7633500" cy="1359600"/>
            </a:xfrm>
            <a:prstGeom prst="roundRect">
              <a:avLst>
                <a:gd fmla="val 10000" name="adj"/>
              </a:avLst>
            </a:prstGeom>
            <a:gradFill>
              <a:gsLst>
                <a:gs pos="0">
                  <a:srgbClr val="6EA5DA"/>
                </a:gs>
                <a:gs pos="50000">
                  <a:srgbClr val="529BDA"/>
                </a:gs>
                <a:gs pos="100000">
                  <a:srgbClr val="4188C8"/>
                </a:gs>
              </a:gsLst>
              <a:lin ang="5400012" scaled="0"/>
            </a:gradFill>
            <a:ln>
              <a:noFill/>
            </a:ln>
            <a:effectLst>
              <a:outerShdw blurRad="57150" rotWithShape="0" algn="ctr" dir="5400000" dist="19050">
                <a:srgbClr val="000000">
                  <a:alpha val="62750"/>
                </a:srgbClr>
              </a:outerShdw>
            </a:effectLst>
          </p:spPr>
          <p:txBody>
            <a:bodyPr anchorCtr="0" anchor="ctr" bIns="150750" lIns="150750" spcFirstLastPara="1" rIns="150750" wrap="square" tIns="150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g31652f91557_0_0"/>
            <p:cNvSpPr txBox="1"/>
            <p:nvPr/>
          </p:nvSpPr>
          <p:spPr>
            <a:xfrm>
              <a:off x="1662653" y="0"/>
              <a:ext cx="5970900" cy="135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63325" lIns="163325" spcFirstLastPara="1" rIns="163325" wrap="square" tIns="16332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4300"/>
                <a:buFont typeface="Calibri"/>
                <a:buNone/>
              </a:pPr>
              <a:r>
                <a:rPr lang="es-CL" sz="43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Diego Bulnes</a:t>
              </a:r>
              <a:endParaRPr b="0" i="0" sz="4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387350" lvl="1" marL="381000" marR="0" rtl="0" algn="l">
                <a:lnSpc>
                  <a:spcPct val="90000"/>
                </a:lnSpc>
                <a:spcBef>
                  <a:spcPts val="1500"/>
                </a:spcBef>
                <a:spcAft>
                  <a:spcPts val="0"/>
                </a:spcAft>
                <a:buClr>
                  <a:schemeClr val="lt1"/>
                </a:buClr>
                <a:buSzPts val="3300"/>
                <a:buFont typeface="Calibri"/>
                <a:buChar char="•"/>
              </a:pPr>
              <a:r>
                <a:rPr lang="es-CL" sz="33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QA</a:t>
              </a:r>
              <a:endParaRPr sz="3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387350" lvl="1" marL="381000" marR="0" rtl="0" algn="l">
                <a:lnSpc>
                  <a:spcPct val="90000"/>
                </a:lnSpc>
                <a:spcBef>
                  <a:spcPts val="1500"/>
                </a:spcBef>
                <a:spcAft>
                  <a:spcPts val="0"/>
                </a:spcAft>
                <a:buClr>
                  <a:schemeClr val="lt1"/>
                </a:buClr>
                <a:buSzPts val="3300"/>
                <a:buFont typeface="Calibri"/>
                <a:buChar char="•"/>
              </a:pPr>
              <a:r>
                <a:rPr lang="es-CL" sz="33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Analista</a:t>
              </a:r>
              <a:endParaRPr sz="3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387350" lvl="1" marL="381000" marR="0" rtl="0" algn="l">
                <a:lnSpc>
                  <a:spcPct val="90000"/>
                </a:lnSpc>
                <a:spcBef>
                  <a:spcPts val="1500"/>
                </a:spcBef>
                <a:spcAft>
                  <a:spcPts val="0"/>
                </a:spcAft>
                <a:buClr>
                  <a:schemeClr val="lt1"/>
                </a:buClr>
                <a:buSzPts val="3300"/>
                <a:buFont typeface="Calibri"/>
                <a:buChar char="•"/>
              </a:pPr>
              <a:r>
                <a:rPr lang="es-CL" sz="33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Arquitecto </a:t>
              </a:r>
              <a:endParaRPr b="0" i="0" sz="3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None/>
              </a:pPr>
              <a:r>
                <a:t/>
              </a:r>
              <a:endParaRPr sz="3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" name="Google Shape;204;g31652f91557_0_0"/>
            <p:cNvSpPr/>
            <p:nvPr/>
          </p:nvSpPr>
          <p:spPr>
            <a:xfrm>
              <a:off x="135954" y="135954"/>
              <a:ext cx="1526700" cy="1087500"/>
            </a:xfrm>
            <a:prstGeom prst="roundRect">
              <a:avLst>
                <a:gd fmla="val 10000" name="adj"/>
              </a:avLst>
            </a:prstGeom>
            <a:solidFill>
              <a:srgbClr val="C3D4EB"/>
            </a:solidFill>
            <a:ln>
              <a:noFill/>
            </a:ln>
            <a:effectLst>
              <a:outerShdw blurRad="57150" rotWithShape="0" algn="ctr" dir="5400000" dist="19050">
                <a:srgbClr val="000000">
                  <a:alpha val="62750"/>
                </a:srgbClr>
              </a:outerShdw>
            </a:effectLst>
          </p:spPr>
          <p:txBody>
            <a:bodyPr anchorCtr="0" anchor="ctr" bIns="150750" lIns="150750" spcFirstLastPara="1" rIns="150750" wrap="square" tIns="150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g31652f91557_0_0"/>
            <p:cNvSpPr/>
            <p:nvPr/>
          </p:nvSpPr>
          <p:spPr>
            <a:xfrm>
              <a:off x="0" y="1495502"/>
              <a:ext cx="7633500" cy="1359600"/>
            </a:xfrm>
            <a:prstGeom prst="roundRect">
              <a:avLst>
                <a:gd fmla="val 10000" name="adj"/>
              </a:avLst>
            </a:prstGeom>
            <a:gradFill>
              <a:gsLst>
                <a:gs pos="0">
                  <a:srgbClr val="6EA5DA"/>
                </a:gs>
                <a:gs pos="50000">
                  <a:srgbClr val="529BDA"/>
                </a:gs>
                <a:gs pos="100000">
                  <a:srgbClr val="4188C8"/>
                </a:gs>
              </a:gsLst>
              <a:lin ang="5400012" scaled="0"/>
            </a:gradFill>
            <a:ln>
              <a:noFill/>
            </a:ln>
            <a:effectLst>
              <a:outerShdw blurRad="57150" rotWithShape="0" algn="ctr" dir="5400000" dist="19050">
                <a:srgbClr val="000000">
                  <a:alpha val="62750"/>
                </a:srgbClr>
              </a:outerShdw>
            </a:effectLst>
          </p:spPr>
          <p:txBody>
            <a:bodyPr anchorCtr="0" anchor="ctr" bIns="150750" lIns="150750" spcFirstLastPara="1" rIns="150750" wrap="square" tIns="150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g31652f91557_0_0"/>
            <p:cNvSpPr txBox="1"/>
            <p:nvPr/>
          </p:nvSpPr>
          <p:spPr>
            <a:xfrm>
              <a:off x="1662653" y="1495502"/>
              <a:ext cx="5970900" cy="135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63325" lIns="163325" spcFirstLastPara="1" rIns="163325" wrap="square" tIns="16332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4300"/>
                <a:buFont typeface="Calibri"/>
                <a:buNone/>
              </a:pPr>
              <a:r>
                <a:rPr lang="es-CL" sz="43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Rodrigo Durán</a:t>
              </a:r>
              <a:endParaRPr b="0" i="0" sz="4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387350" lvl="1" marL="381000" marR="0" rtl="0" algn="l">
                <a:lnSpc>
                  <a:spcPct val="90000"/>
                </a:lnSpc>
                <a:spcBef>
                  <a:spcPts val="1500"/>
                </a:spcBef>
                <a:spcAft>
                  <a:spcPts val="0"/>
                </a:spcAft>
                <a:buClr>
                  <a:schemeClr val="lt1"/>
                </a:buClr>
                <a:buSzPts val="3300"/>
                <a:buFont typeface="Calibri"/>
                <a:buChar char="•"/>
              </a:pPr>
              <a:r>
                <a:rPr lang="es-CL" sz="33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Gerente Proyecto</a:t>
              </a:r>
              <a:endParaRPr sz="3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387350" lvl="1" marL="381000" marR="0" rtl="0" algn="l">
                <a:lnSpc>
                  <a:spcPct val="90000"/>
                </a:lnSpc>
                <a:spcBef>
                  <a:spcPts val="1500"/>
                </a:spcBef>
                <a:spcAft>
                  <a:spcPts val="0"/>
                </a:spcAft>
                <a:buClr>
                  <a:schemeClr val="lt1"/>
                </a:buClr>
                <a:buSzPts val="3300"/>
                <a:buFont typeface="Calibri"/>
                <a:buChar char="•"/>
              </a:pPr>
              <a:r>
                <a:rPr b="0" i="0" lang="es-CL" sz="33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Desarrollador</a:t>
              </a:r>
              <a:endParaRPr sz="3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" name="Google Shape;207;g31652f91557_0_0"/>
            <p:cNvSpPr/>
            <p:nvPr/>
          </p:nvSpPr>
          <p:spPr>
            <a:xfrm>
              <a:off x="135954" y="1631457"/>
              <a:ext cx="1526700" cy="1087500"/>
            </a:xfrm>
            <a:prstGeom prst="roundRect">
              <a:avLst>
                <a:gd fmla="val 10000" name="adj"/>
              </a:avLst>
            </a:prstGeom>
            <a:solidFill>
              <a:srgbClr val="C3D4EB"/>
            </a:solidFill>
            <a:ln>
              <a:noFill/>
            </a:ln>
            <a:effectLst>
              <a:outerShdw blurRad="57150" rotWithShape="0" algn="ctr" dir="5400000" dist="19050">
                <a:srgbClr val="000000">
                  <a:alpha val="62750"/>
                </a:srgbClr>
              </a:outerShdw>
            </a:effectLst>
          </p:spPr>
          <p:txBody>
            <a:bodyPr anchorCtr="0" anchor="ctr" bIns="150750" lIns="150750" spcFirstLastPara="1" rIns="150750" wrap="square" tIns="150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8" name="Google Shape;208;g31652f91557_0_0"/>
          <p:cNvSpPr txBox="1"/>
          <p:nvPr/>
        </p:nvSpPr>
        <p:spPr>
          <a:xfrm>
            <a:off x="366449" y="4593810"/>
            <a:ext cx="5062800" cy="25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5400">
                <a:solidFill>
                  <a:srgbClr val="000000"/>
                </a:solidFill>
              </a:rPr>
              <a:t>INTEGRANTES DEL PROYECTO</a:t>
            </a:r>
            <a:endParaRPr sz="5400">
              <a:solidFill>
                <a:srgbClr val="000000"/>
              </a:solidFill>
            </a:endParaRPr>
          </a:p>
        </p:txBody>
      </p:sp>
      <p:sp>
        <p:nvSpPr>
          <p:cNvPr id="209" name="Google Shape;209;g31652f91557_0_0"/>
          <p:cNvSpPr txBox="1"/>
          <p:nvPr/>
        </p:nvSpPr>
        <p:spPr>
          <a:xfrm>
            <a:off x="366448" y="1102825"/>
            <a:ext cx="4266900" cy="6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350" lIns="150750" spcFirstLastPara="1" rIns="150750" wrap="square" tIns="753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000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PROYECTO “MY WALKER”</a:t>
            </a:r>
            <a:endParaRPr sz="2300"/>
          </a:p>
        </p:txBody>
      </p:sp>
      <p:pic>
        <p:nvPicPr>
          <p:cNvPr id="210" name="Google Shape;210;g31652f91557_0_0"/>
          <p:cNvPicPr preferRelativeResize="0"/>
          <p:nvPr/>
        </p:nvPicPr>
        <p:blipFill rotWithShape="1">
          <a:blip r:embed="rId3">
            <a:alphaModFix/>
          </a:blip>
          <a:srcRect b="0" l="14222" r="19319" t="5589"/>
          <a:stretch/>
        </p:blipFill>
        <p:spPr>
          <a:xfrm>
            <a:off x="6711775" y="6292300"/>
            <a:ext cx="2533701" cy="361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g31652f91557_0_0"/>
          <p:cNvPicPr preferRelativeResize="0"/>
          <p:nvPr/>
        </p:nvPicPr>
        <p:blipFill rotWithShape="1">
          <a:blip r:embed="rId4">
            <a:alphaModFix/>
          </a:blip>
          <a:srcRect b="0" l="14917" r="14917" t="0"/>
          <a:stretch/>
        </p:blipFill>
        <p:spPr>
          <a:xfrm>
            <a:off x="6711774" y="1383150"/>
            <a:ext cx="2533700" cy="361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319e4ad2c59_0_0"/>
          <p:cNvSpPr txBox="1"/>
          <p:nvPr/>
        </p:nvSpPr>
        <p:spPr>
          <a:xfrm>
            <a:off x="366448" y="1102825"/>
            <a:ext cx="4266900" cy="6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350" lIns="150750" spcFirstLastPara="1" rIns="150750" wrap="square" tIns="753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000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PROYECTO “MY WALKER”</a:t>
            </a:r>
            <a:endParaRPr sz="2300"/>
          </a:p>
        </p:txBody>
      </p:sp>
      <p:sp>
        <p:nvSpPr>
          <p:cNvPr id="217" name="Google Shape;217;g319e4ad2c59_0_0"/>
          <p:cNvSpPr txBox="1"/>
          <p:nvPr/>
        </p:nvSpPr>
        <p:spPr>
          <a:xfrm>
            <a:off x="-50" y="2117266"/>
            <a:ext cx="20104200" cy="10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75350" lIns="150750" spcFirstLastPara="1" rIns="150750" wrap="square" tIns="7535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5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REUNIÓN</a:t>
            </a:r>
            <a:r>
              <a:rPr lang="es-CL" sz="5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CON ENTIDAD DE LA EMPRESA</a:t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g319e4ad2c59_0_0"/>
          <p:cNvSpPr/>
          <p:nvPr/>
        </p:nvSpPr>
        <p:spPr>
          <a:xfrm>
            <a:off x="1114230" y="3578135"/>
            <a:ext cx="7170900" cy="6749100"/>
          </a:xfrm>
          <a:prstGeom prst="roundRect">
            <a:avLst>
              <a:gd fmla="val 10901" name="adj"/>
            </a:avLst>
          </a:prstGeom>
          <a:solidFill>
            <a:schemeClr val="lt1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75350" lIns="150750" spcFirstLastPara="1" rIns="150750" wrap="square" tIns="753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b="1" lang="es-CL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Italo Canesa del Valle</a:t>
            </a:r>
            <a:endParaRPr b="1"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s-CL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Cargo</a:t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s-CL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E-commerce Manager de la empresa</a:t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Google Shape;219;g319e4ad2c59_0_0"/>
          <p:cNvSpPr/>
          <p:nvPr/>
        </p:nvSpPr>
        <p:spPr>
          <a:xfrm>
            <a:off x="11397730" y="3590570"/>
            <a:ext cx="7170900" cy="6749100"/>
          </a:xfrm>
          <a:prstGeom prst="roundRect">
            <a:avLst>
              <a:gd fmla="val 10901" name="adj"/>
            </a:avLst>
          </a:prstGeom>
          <a:solidFill>
            <a:schemeClr val="lt1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75350" lIns="150750" spcFirstLastPara="1" rIns="150750" wrap="square" tIns="753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s-CL" sz="4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 reunión se realizará el día jueves vía Zoom…</a:t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0" name="Google Shape;220;g319e4ad2c59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95780" y="3578116"/>
            <a:ext cx="2807800" cy="280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g319e4ad2c59_0_0"/>
          <p:cNvPicPr preferRelativeResize="0"/>
          <p:nvPr/>
        </p:nvPicPr>
        <p:blipFill rotWithShape="1">
          <a:blip r:embed="rId4">
            <a:alphaModFix/>
          </a:blip>
          <a:srcRect b="19549" l="0" r="66590" t="0"/>
          <a:stretch/>
        </p:blipFill>
        <p:spPr>
          <a:xfrm>
            <a:off x="10058225" y="3489025"/>
            <a:ext cx="9487447" cy="6927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31a09d084b4_1_2"/>
          <p:cNvSpPr txBox="1"/>
          <p:nvPr>
            <p:ph idx="1" type="body"/>
          </p:nvPr>
        </p:nvSpPr>
        <p:spPr>
          <a:xfrm>
            <a:off x="574040" y="1258411"/>
            <a:ext cx="4343400" cy="738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/>
              <a:t>Evidencias</a:t>
            </a:r>
            <a:endParaRPr/>
          </a:p>
        </p:txBody>
      </p:sp>
      <p:pic>
        <p:nvPicPr>
          <p:cNvPr id="227" name="Google Shape;227;g31a09d084b4_1_2"/>
          <p:cNvPicPr preferRelativeResize="0"/>
          <p:nvPr/>
        </p:nvPicPr>
        <p:blipFill rotWithShape="1">
          <a:blip r:embed="rId3">
            <a:alphaModFix/>
          </a:blip>
          <a:srcRect b="19041" l="0" r="54252" t="0"/>
          <a:stretch/>
        </p:blipFill>
        <p:spPr>
          <a:xfrm>
            <a:off x="-12" y="5460067"/>
            <a:ext cx="10304676" cy="55297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g31a09d084b4_1_2"/>
          <p:cNvPicPr preferRelativeResize="0"/>
          <p:nvPr/>
        </p:nvPicPr>
        <p:blipFill rotWithShape="1">
          <a:blip r:embed="rId4">
            <a:alphaModFix/>
          </a:blip>
          <a:srcRect b="18646" l="0" r="54379" t="0"/>
          <a:stretch/>
        </p:blipFill>
        <p:spPr>
          <a:xfrm>
            <a:off x="10078475" y="161574"/>
            <a:ext cx="9799424" cy="52985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3165aefe6b8_0_86"/>
          <p:cNvSpPr txBox="1"/>
          <p:nvPr/>
        </p:nvSpPr>
        <p:spPr>
          <a:xfrm>
            <a:off x="366448" y="1102825"/>
            <a:ext cx="4266900" cy="6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350" lIns="150750" spcFirstLastPara="1" rIns="150750" wrap="square" tIns="753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000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PROYECTO “MY WALKER”</a:t>
            </a:r>
            <a:endParaRPr sz="2300"/>
          </a:p>
        </p:txBody>
      </p:sp>
      <p:sp>
        <p:nvSpPr>
          <p:cNvPr id="234" name="Google Shape;234;g3165aefe6b8_0_86"/>
          <p:cNvSpPr txBox="1"/>
          <p:nvPr/>
        </p:nvSpPr>
        <p:spPr>
          <a:xfrm>
            <a:off x="0" y="1864854"/>
            <a:ext cx="20104200" cy="10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75350" lIns="150750" spcFirstLastPara="1" rIns="150750" wrap="square" tIns="7535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5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DESCRIPCIÓN DEL PROYECTO</a:t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Google Shape;235;g3165aefe6b8_0_86"/>
          <p:cNvSpPr/>
          <p:nvPr/>
        </p:nvSpPr>
        <p:spPr>
          <a:xfrm>
            <a:off x="1178855" y="3578110"/>
            <a:ext cx="7170900" cy="6749100"/>
          </a:xfrm>
          <a:prstGeom prst="roundRect">
            <a:avLst>
              <a:gd fmla="val 10901" name="adj"/>
            </a:avLst>
          </a:prstGeom>
          <a:solidFill>
            <a:schemeClr val="lt1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75350" lIns="150750" spcFirstLastPara="1" rIns="150750" wrap="square" tIns="753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46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Problema o dolor</a:t>
            </a:r>
            <a:endParaRPr sz="4600" u="sng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sz="4600" u="sng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Font typeface="Arial"/>
              <a:buNone/>
            </a:pPr>
            <a:r>
              <a:rPr lang="es-CL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Una empresa distribuidora de licores realiza canjes de manera manual de los productos remanentes que quedan durante el semestre por medio de una plantilla excel. Generando atrasos, poca </a:t>
            </a:r>
            <a:r>
              <a:rPr lang="es-CL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transparencia</a:t>
            </a:r>
            <a:r>
              <a:rPr lang="es-CL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" name="Google Shape;236;g3165aefe6b8_0_86"/>
          <p:cNvSpPr/>
          <p:nvPr/>
        </p:nvSpPr>
        <p:spPr>
          <a:xfrm>
            <a:off x="11397730" y="3590570"/>
            <a:ext cx="7170900" cy="6749100"/>
          </a:xfrm>
          <a:prstGeom prst="roundRect">
            <a:avLst>
              <a:gd fmla="val 10901" name="adj"/>
            </a:avLst>
          </a:prstGeom>
          <a:solidFill>
            <a:schemeClr val="lt1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75350" lIns="150750" spcFirstLastPara="1" rIns="150750" wrap="square" tIns="753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46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Propuesta de solución</a:t>
            </a:r>
            <a:endParaRPr sz="4600" u="sng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4900" u="sng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Font typeface="Arial"/>
              <a:buNone/>
            </a:pPr>
            <a:r>
              <a:rPr lang="es-CL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Transparentar mediante un sistema automatizado de canje </a:t>
            </a:r>
            <a:r>
              <a:rPr lang="es-CL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 la implementación de otras aplicaciones para obtener los productos.</a:t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Google Shape;237;g3165aefe6b8_0_86"/>
          <p:cNvSpPr/>
          <p:nvPr/>
        </p:nvSpPr>
        <p:spPr>
          <a:xfrm>
            <a:off x="8998206" y="6161366"/>
            <a:ext cx="1880700" cy="1248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75350" lIns="150750" spcFirstLastPara="1" rIns="150750" wrap="square" tIns="753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3165aefe6b8_0_102"/>
          <p:cNvSpPr txBox="1"/>
          <p:nvPr/>
        </p:nvSpPr>
        <p:spPr>
          <a:xfrm>
            <a:off x="366448" y="1102825"/>
            <a:ext cx="4266900" cy="6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350" lIns="150750" spcFirstLastPara="1" rIns="150750" wrap="square" tIns="753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000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PROYECTO “MY WALKER”</a:t>
            </a:r>
            <a:endParaRPr sz="2300"/>
          </a:p>
        </p:txBody>
      </p:sp>
      <p:sp>
        <p:nvSpPr>
          <p:cNvPr id="243" name="Google Shape;243;g3165aefe6b8_0_102"/>
          <p:cNvSpPr txBox="1"/>
          <p:nvPr/>
        </p:nvSpPr>
        <p:spPr>
          <a:xfrm>
            <a:off x="-50" y="1991995"/>
            <a:ext cx="20104200" cy="10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75350" lIns="150750" spcFirstLastPara="1" rIns="150750" wrap="square" tIns="7535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5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Objetivo General</a:t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" name="Google Shape;244;g3165aefe6b8_0_102"/>
          <p:cNvSpPr txBox="1"/>
          <p:nvPr/>
        </p:nvSpPr>
        <p:spPr>
          <a:xfrm>
            <a:off x="-148" y="6062356"/>
            <a:ext cx="20104200" cy="10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75350" lIns="150750" spcFirstLastPara="1" rIns="150750" wrap="square" tIns="7535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5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Objetivos Específicos</a:t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" name="Google Shape;245;g3165aefe6b8_0_102"/>
          <p:cNvSpPr/>
          <p:nvPr/>
        </p:nvSpPr>
        <p:spPr>
          <a:xfrm>
            <a:off x="1013260" y="3074228"/>
            <a:ext cx="18077400" cy="25977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75350" lIns="150750" spcFirstLastPara="1" rIns="150750" wrap="square" tIns="75350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s-CL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Implementar un sistema transparente, automatizado y eficiente que facilite la obtención interna de productos por parte de los empleados.</a:t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" name="Google Shape;246;g3165aefe6b8_0_102"/>
          <p:cNvSpPr/>
          <p:nvPr/>
        </p:nvSpPr>
        <p:spPr>
          <a:xfrm>
            <a:off x="1013250" y="7319402"/>
            <a:ext cx="18077400" cy="30528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75350" lIns="150750" spcFirstLastPara="1" rIns="150750" wrap="square" tIns="75350">
            <a:no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●"/>
            </a:pPr>
            <a:r>
              <a:rPr lang="es-CL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Implementar un sistema de control de acceso equitativo y seguro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●"/>
            </a:pPr>
            <a:r>
              <a:rPr lang="es-CL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Optimizar el proceso de canje de los productos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●"/>
            </a:pPr>
            <a:r>
              <a:rPr lang="es-CL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Promocionar productos remanentes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●"/>
            </a:pPr>
            <a:r>
              <a:rPr lang="es-CL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Optimizar los tiempos de respuesta en la entrega de productos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2800"/>
              <a:buFont typeface="Calibri"/>
              <a:buChar char="●"/>
            </a:pPr>
            <a:r>
              <a:rPr lang="es-CL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Fomentar la motivación y competencia sana en los empleados con las subastas y sorteos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3165aefe6b8_0_284"/>
          <p:cNvSpPr txBox="1"/>
          <p:nvPr/>
        </p:nvSpPr>
        <p:spPr>
          <a:xfrm>
            <a:off x="366448" y="1102825"/>
            <a:ext cx="4266900" cy="6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350" lIns="150750" spcFirstLastPara="1" rIns="150750" wrap="square" tIns="753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000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PROYECTO “MY WALKER”</a:t>
            </a:r>
            <a:endParaRPr sz="2300"/>
          </a:p>
        </p:txBody>
      </p:sp>
      <p:sp>
        <p:nvSpPr>
          <p:cNvPr id="252" name="Google Shape;252;g3165aefe6b8_0_284"/>
          <p:cNvSpPr txBox="1"/>
          <p:nvPr/>
        </p:nvSpPr>
        <p:spPr>
          <a:xfrm>
            <a:off x="0" y="2362554"/>
            <a:ext cx="20104200" cy="10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75350" lIns="150750" spcFirstLastPara="1" rIns="150750" wrap="square" tIns="7535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5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Alcances y limitaciones del proyecto</a:t>
            </a:r>
            <a:endParaRPr sz="2300"/>
          </a:p>
        </p:txBody>
      </p:sp>
      <p:sp>
        <p:nvSpPr>
          <p:cNvPr id="253" name="Google Shape;253;g3165aefe6b8_0_284"/>
          <p:cNvSpPr/>
          <p:nvPr/>
        </p:nvSpPr>
        <p:spPr>
          <a:xfrm>
            <a:off x="593200" y="4068675"/>
            <a:ext cx="18077400" cy="25977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75350" lIns="150750" spcFirstLastPara="1" rIns="150750" wrap="square" tIns="75350">
            <a:no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Char char="●"/>
            </a:pPr>
            <a:r>
              <a:rPr lang="es-CL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Automatización del proceso de canje</a:t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Char char="●"/>
            </a:pPr>
            <a:r>
              <a:rPr lang="es-CL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Implementación de sorteos y subastas</a:t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Char char="●"/>
            </a:pPr>
            <a:r>
              <a:rPr lang="es-CL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Integración con inventarios</a:t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Char char="●"/>
            </a:pPr>
            <a:r>
              <a:rPr lang="es-CL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Interfaz intuitiva</a:t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Char char="●"/>
            </a:pPr>
            <a:r>
              <a:rPr lang="es-CL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Seguridad y control de acceso</a:t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Google Shape;254;g3165aefe6b8_0_284"/>
          <p:cNvSpPr/>
          <p:nvPr/>
        </p:nvSpPr>
        <p:spPr>
          <a:xfrm>
            <a:off x="593208" y="7021190"/>
            <a:ext cx="18077400" cy="25977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75350" lIns="150750" spcFirstLastPara="1" rIns="150750" wrap="square" tIns="75350">
            <a:no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Char char="●"/>
            </a:pPr>
            <a:r>
              <a:rPr lang="es-CL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Aplicación de subasta no es en tiempo real</a:t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Char char="●"/>
            </a:pPr>
            <a:r>
              <a:rPr lang="es-CL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Falta de funciones</a:t>
            </a:r>
            <a:r>
              <a:rPr lang="es-CL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avanzadas o de pago</a:t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Char char="●"/>
            </a:pPr>
            <a:r>
              <a:rPr lang="es-CL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Recursos limitados</a:t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Char char="●"/>
            </a:pPr>
            <a:r>
              <a:rPr lang="es-CL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Uso</a:t>
            </a:r>
            <a:r>
              <a:rPr lang="es-CL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 un servidor local</a:t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3165aefe6b8_0_458"/>
          <p:cNvSpPr txBox="1"/>
          <p:nvPr/>
        </p:nvSpPr>
        <p:spPr>
          <a:xfrm>
            <a:off x="366448" y="1102825"/>
            <a:ext cx="4266900" cy="6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350" lIns="150750" spcFirstLastPara="1" rIns="150750" wrap="square" tIns="753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000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PROYECTO “MY WALKER”</a:t>
            </a:r>
            <a:endParaRPr sz="2300"/>
          </a:p>
        </p:txBody>
      </p:sp>
      <p:sp>
        <p:nvSpPr>
          <p:cNvPr id="260" name="Google Shape;260;g3165aefe6b8_0_458"/>
          <p:cNvSpPr txBox="1"/>
          <p:nvPr/>
        </p:nvSpPr>
        <p:spPr>
          <a:xfrm>
            <a:off x="0" y="2362554"/>
            <a:ext cx="20104200" cy="10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75350" lIns="150750" spcFirstLastPara="1" rIns="150750" wrap="square" tIns="7535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5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Metodología de trabajo para el desarrollo del proyecto</a:t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1" name="Google Shape;261;g3165aefe6b8_0_458"/>
          <p:cNvSpPr/>
          <p:nvPr/>
        </p:nvSpPr>
        <p:spPr>
          <a:xfrm>
            <a:off x="1013350" y="3767150"/>
            <a:ext cx="18077400" cy="23979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75350" lIns="150750" spcFirstLastPara="1" rIns="150750" wrap="square" tIns="75350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 sz="3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Para el desarrollo del proyecto, utilizamos una metodología híbrida entre ágil Scrum y tradicional.</a:t>
            </a:r>
            <a:endParaRPr sz="3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2" name="Google Shape;262;g3165aefe6b8_0_4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5225" y="6307800"/>
            <a:ext cx="5368049" cy="357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g3165aefe6b8_0_458"/>
          <p:cNvPicPr preferRelativeResize="0"/>
          <p:nvPr/>
        </p:nvPicPr>
        <p:blipFill rotWithShape="1">
          <a:blip r:embed="rId4">
            <a:alphaModFix/>
          </a:blip>
          <a:srcRect b="6898" l="0" r="0" t="0"/>
          <a:stretch/>
        </p:blipFill>
        <p:spPr>
          <a:xfrm>
            <a:off x="8254863" y="6307800"/>
            <a:ext cx="3594377" cy="357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g3165aefe6b8_0_4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197550" y="6509150"/>
            <a:ext cx="2904125" cy="2904125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g3165aefe6b8_0_458"/>
          <p:cNvSpPr txBox="1"/>
          <p:nvPr/>
        </p:nvSpPr>
        <p:spPr>
          <a:xfrm>
            <a:off x="14066903" y="9111250"/>
            <a:ext cx="1620600" cy="99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800"/>
              <a:t>CASCADA</a:t>
            </a:r>
            <a:endParaRPr b="1" sz="18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0" name="Google Shape;270;g3182a1c4c6f_2_14"/>
          <p:cNvGraphicFramePr/>
          <p:nvPr/>
        </p:nvGraphicFramePr>
        <p:xfrm>
          <a:off x="549000" y="1060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{96F3821E-76CC-448D-BF5E-BF7486C017B0}</a:tableStyleId>
              </a:tblPr>
              <a:tblGrid>
                <a:gridCol w="1370425"/>
                <a:gridCol w="1314475"/>
                <a:gridCol w="1468300"/>
                <a:gridCol w="436850"/>
                <a:gridCol w="436850"/>
                <a:gridCol w="436850"/>
                <a:gridCol w="436850"/>
                <a:gridCol w="436850"/>
                <a:gridCol w="436850"/>
                <a:gridCol w="436850"/>
                <a:gridCol w="436850"/>
                <a:gridCol w="436850"/>
                <a:gridCol w="436850"/>
                <a:gridCol w="436850"/>
                <a:gridCol w="436850"/>
                <a:gridCol w="436850"/>
                <a:gridCol w="436850"/>
                <a:gridCol w="436850"/>
                <a:gridCol w="436850"/>
                <a:gridCol w="436850"/>
                <a:gridCol w="436850"/>
                <a:gridCol w="436850"/>
                <a:gridCol w="436850"/>
                <a:gridCol w="436850"/>
                <a:gridCol w="436850"/>
                <a:gridCol w="436850"/>
                <a:gridCol w="436850"/>
                <a:gridCol w="436850"/>
                <a:gridCol w="436850"/>
                <a:gridCol w="436850"/>
                <a:gridCol w="436850"/>
                <a:gridCol w="436850"/>
                <a:gridCol w="436850"/>
                <a:gridCol w="436850"/>
                <a:gridCol w="436850"/>
                <a:gridCol w="436850"/>
                <a:gridCol w="436850"/>
              </a:tblGrid>
              <a:tr h="261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ctr"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8">
                  <a:txBody>
                    <a:bodyPr/>
                    <a:lstStyle/>
                    <a:p>
                      <a:pPr indent="0" lvl="0" marL="35999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L" sz="18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FASE 1</a:t>
                      </a:r>
                      <a:endParaRPr b="1" sz="18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86E8"/>
                    </a:solidFill>
                  </a:tcPr>
                </a:tc>
                <a:tc hMerge="1"/>
                <a:tc hMerge="1"/>
                <a:tc hMerge="1"/>
                <a:tc hMerge="1"/>
                <a:tc hMerge="1"/>
                <a:tc hMerge="1"/>
                <a:tc hMerge="1"/>
                <a:tc gridSpan="22">
                  <a:txBody>
                    <a:bodyPr/>
                    <a:lstStyle/>
                    <a:p>
                      <a:pPr indent="0" lvl="0" marL="35999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L" sz="18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FASE 2</a:t>
                      </a:r>
                      <a:endParaRPr b="1" sz="18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86E8"/>
                    </a:solidFill>
                  </a:tcPr>
                </a:tc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gridSpan="4">
                  <a:txBody>
                    <a:bodyPr/>
                    <a:lstStyle/>
                    <a:p>
                      <a:pPr indent="0" lvl="0" marL="35999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L" sz="18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FASE 3</a:t>
                      </a:r>
                      <a:endParaRPr b="1" sz="18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86E8"/>
                    </a:solidFill>
                  </a:tcPr>
                </a:tc>
                <a:tc hMerge="1"/>
                <a:tc hMerge="1"/>
                <a:tc hMerge="1"/>
              </a:tr>
              <a:tr h="111575">
                <a:tc gridSpan="2" rowSpan="2">
                  <a:txBody>
                    <a:bodyPr/>
                    <a:lstStyle/>
                    <a:p>
                      <a:pPr indent="0" lvl="0" marL="35999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L" sz="18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Actividades</a:t>
                      </a:r>
                      <a:endParaRPr b="1" sz="18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86E8"/>
                    </a:solidFill>
                  </a:tcPr>
                </a:tc>
                <a:tc rowSpan="2" hMerge="1"/>
                <a:tc rowSpan="2">
                  <a:txBody>
                    <a:bodyPr/>
                    <a:lstStyle/>
                    <a:p>
                      <a:pPr indent="0" lvl="0" marL="35999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L" sz="18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Responsable</a:t>
                      </a:r>
                      <a:endParaRPr b="1" sz="18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86E8"/>
                    </a:solidFill>
                  </a:tcPr>
                </a:tc>
                <a:tc gridSpan="2" rowSpan="2">
                  <a:txBody>
                    <a:bodyPr/>
                    <a:lstStyle/>
                    <a:p>
                      <a:pPr indent="0" lvl="0" marL="35999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L" sz="18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Sem 1</a:t>
                      </a:r>
                      <a:endParaRPr b="1" sz="18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86E8"/>
                    </a:solidFill>
                  </a:tcPr>
                </a:tc>
                <a:tc rowSpan="2" hMerge="1"/>
                <a:tc gridSpan="2" rowSpan="2">
                  <a:txBody>
                    <a:bodyPr/>
                    <a:lstStyle/>
                    <a:p>
                      <a:pPr indent="0" lvl="0" marL="35999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L" sz="18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Sem 2</a:t>
                      </a:r>
                      <a:endParaRPr b="1" sz="18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86E8"/>
                    </a:solidFill>
                  </a:tcPr>
                </a:tc>
                <a:tc rowSpan="2" hMerge="1"/>
                <a:tc gridSpan="2" rowSpan="2">
                  <a:txBody>
                    <a:bodyPr/>
                    <a:lstStyle/>
                    <a:p>
                      <a:pPr indent="0" lvl="0" marL="35999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L" sz="18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Sem 3</a:t>
                      </a:r>
                      <a:endParaRPr b="1" sz="18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86E8"/>
                    </a:solidFill>
                  </a:tcPr>
                </a:tc>
                <a:tc rowSpan="2" hMerge="1"/>
                <a:tc gridSpan="2" rowSpan="2">
                  <a:txBody>
                    <a:bodyPr/>
                    <a:lstStyle/>
                    <a:p>
                      <a:pPr indent="0" lvl="0" marL="35999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L" sz="18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Sem 4</a:t>
                      </a:r>
                      <a:endParaRPr b="1" sz="18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86E8"/>
                    </a:solidFill>
                  </a:tcPr>
                </a:tc>
                <a:tc rowSpan="2" hMerge="1"/>
                <a:tc gridSpan="2" rowSpan="2">
                  <a:txBody>
                    <a:bodyPr/>
                    <a:lstStyle/>
                    <a:p>
                      <a:pPr indent="0" lvl="0" marL="35999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L" sz="18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Sem 5</a:t>
                      </a:r>
                      <a:endParaRPr b="1" sz="18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86E8"/>
                    </a:solidFill>
                  </a:tcPr>
                </a:tc>
                <a:tc rowSpan="2" hMerge="1"/>
                <a:tc gridSpan="2" rowSpan="2">
                  <a:txBody>
                    <a:bodyPr/>
                    <a:lstStyle/>
                    <a:p>
                      <a:pPr indent="0" lvl="0" marL="35999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L" sz="18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Sem 6</a:t>
                      </a:r>
                      <a:endParaRPr b="1" sz="18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86E8"/>
                    </a:solidFill>
                  </a:tcPr>
                </a:tc>
                <a:tc rowSpan="2" hMerge="1"/>
                <a:tc gridSpan="2" rowSpan="2">
                  <a:txBody>
                    <a:bodyPr/>
                    <a:lstStyle/>
                    <a:p>
                      <a:pPr indent="0" lvl="0" marL="35999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L" sz="18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Sem 7</a:t>
                      </a:r>
                      <a:endParaRPr b="1" sz="18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86E8"/>
                    </a:solidFill>
                  </a:tcPr>
                </a:tc>
                <a:tc rowSpan="2" hMerge="1"/>
                <a:tc gridSpan="2" rowSpan="2">
                  <a:txBody>
                    <a:bodyPr/>
                    <a:lstStyle/>
                    <a:p>
                      <a:pPr indent="0" lvl="0" marL="35999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L" sz="18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Sem 8</a:t>
                      </a:r>
                      <a:endParaRPr b="1" sz="18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86E8"/>
                    </a:solidFill>
                  </a:tcPr>
                </a:tc>
                <a:tc rowSpan="2" hMerge="1"/>
                <a:tc gridSpan="2" rowSpan="2">
                  <a:txBody>
                    <a:bodyPr/>
                    <a:lstStyle/>
                    <a:p>
                      <a:pPr indent="0" lvl="0" marL="35999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L" sz="18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Sem 9</a:t>
                      </a:r>
                      <a:endParaRPr b="1" sz="18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86E8"/>
                    </a:solidFill>
                  </a:tcPr>
                </a:tc>
                <a:tc rowSpan="2" hMerge="1"/>
                <a:tc gridSpan="2" rowSpan="2">
                  <a:txBody>
                    <a:bodyPr/>
                    <a:lstStyle/>
                    <a:p>
                      <a:pPr indent="0" lvl="0" marL="35999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L" sz="18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Sem 10</a:t>
                      </a:r>
                      <a:endParaRPr b="1" sz="18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86E8"/>
                    </a:solidFill>
                  </a:tcPr>
                </a:tc>
                <a:tc rowSpan="2" hMerge="1"/>
                <a:tc gridSpan="2" rowSpan="2">
                  <a:txBody>
                    <a:bodyPr/>
                    <a:lstStyle/>
                    <a:p>
                      <a:pPr indent="0" lvl="0" marL="35999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L" sz="18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Sem 11</a:t>
                      </a:r>
                      <a:endParaRPr b="1" sz="18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86E8"/>
                    </a:solidFill>
                  </a:tcPr>
                </a:tc>
                <a:tc rowSpan="2" hMerge="1"/>
                <a:tc gridSpan="2" rowSpan="2">
                  <a:txBody>
                    <a:bodyPr/>
                    <a:lstStyle/>
                    <a:p>
                      <a:pPr indent="0" lvl="0" marL="35999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L" sz="18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Sem 12</a:t>
                      </a:r>
                      <a:endParaRPr b="1" sz="18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86E8"/>
                    </a:solidFill>
                  </a:tcPr>
                </a:tc>
                <a:tc rowSpan="2" hMerge="1"/>
                <a:tc gridSpan="2" rowSpan="2">
                  <a:txBody>
                    <a:bodyPr/>
                    <a:lstStyle/>
                    <a:p>
                      <a:pPr indent="0" lvl="0" marL="35999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L" sz="18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Sem 13</a:t>
                      </a:r>
                      <a:endParaRPr b="1" sz="18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86E8"/>
                    </a:solidFill>
                  </a:tcPr>
                </a:tc>
                <a:tc rowSpan="2" hMerge="1"/>
                <a:tc gridSpan="2" rowSpan="2">
                  <a:txBody>
                    <a:bodyPr/>
                    <a:lstStyle/>
                    <a:p>
                      <a:pPr indent="0" lvl="0" marL="35999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L" sz="18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Sem 14</a:t>
                      </a:r>
                      <a:endParaRPr b="1" sz="18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86E8"/>
                    </a:solidFill>
                  </a:tcPr>
                </a:tc>
                <a:tc rowSpan="2" hMerge="1"/>
                <a:tc gridSpan="2" rowSpan="2">
                  <a:txBody>
                    <a:bodyPr/>
                    <a:lstStyle/>
                    <a:p>
                      <a:pPr indent="0" lvl="0" marL="35999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L" sz="18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Sem 15</a:t>
                      </a:r>
                      <a:endParaRPr b="1" sz="18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86E8"/>
                    </a:solidFill>
                  </a:tcPr>
                </a:tc>
                <a:tc rowSpan="2" hMerge="1"/>
                <a:tc gridSpan="2" rowSpan="2">
                  <a:txBody>
                    <a:bodyPr/>
                    <a:lstStyle/>
                    <a:p>
                      <a:pPr indent="0" lvl="0" marL="35999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L" sz="18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Sem 16</a:t>
                      </a:r>
                      <a:endParaRPr b="1" sz="18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86E8"/>
                    </a:solidFill>
                  </a:tcPr>
                </a:tc>
                <a:tc rowSpan="2" hMerge="1"/>
                <a:tc gridSpan="2" rowSpan="2">
                  <a:txBody>
                    <a:bodyPr/>
                    <a:lstStyle/>
                    <a:p>
                      <a:pPr indent="0" lvl="0" marL="35999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L" sz="18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Sem 17</a:t>
                      </a:r>
                      <a:endParaRPr b="1" sz="18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86E8"/>
                    </a:solidFill>
                  </a:tcPr>
                </a:tc>
                <a:tc rowSpan="2" hMerge="1"/>
              </a:tr>
              <a:tr h="145000">
                <a:tc gridSpan="2" vMerge="1"/>
                <a:tc hMerge="1" vMerge="1"/>
                <a:tc vMerge="1"/>
                <a:tc gridSpan="2" vMerge="1"/>
                <a:tc hMerge="1" vMerge="1"/>
                <a:tc gridSpan="2" vMerge="1"/>
                <a:tc hMerge="1" vMerge="1"/>
                <a:tc gridSpan="2" vMerge="1"/>
                <a:tc hMerge="1" vMerge="1"/>
                <a:tc gridSpan="2" vMerge="1"/>
                <a:tc hMerge="1" vMerge="1"/>
                <a:tc gridSpan="2" vMerge="1"/>
                <a:tc hMerge="1" vMerge="1"/>
                <a:tc gridSpan="2" vMerge="1"/>
                <a:tc hMerge="1" vMerge="1"/>
                <a:tc gridSpan="2" vMerge="1"/>
                <a:tc hMerge="1" vMerge="1"/>
                <a:tc gridSpan="2" vMerge="1"/>
                <a:tc hMerge="1" vMerge="1"/>
                <a:tc gridSpan="2" vMerge="1"/>
                <a:tc hMerge="1" vMerge="1"/>
                <a:tc gridSpan="2" vMerge="1"/>
                <a:tc hMerge="1" vMerge="1"/>
                <a:tc gridSpan="2" vMerge="1"/>
                <a:tc hMerge="1" vMerge="1"/>
                <a:tc gridSpan="2" vMerge="1"/>
                <a:tc hMerge="1" vMerge="1"/>
                <a:tc gridSpan="2" vMerge="1"/>
                <a:tc hMerge="1" vMerge="1"/>
                <a:tc gridSpan="2" vMerge="1"/>
                <a:tc hMerge="1" vMerge="1"/>
                <a:tc gridSpan="2" vMerge="1"/>
                <a:tc hMerge="1" vMerge="1"/>
                <a:tc gridSpan="2" vMerge="1"/>
                <a:tc hMerge="1" vMerge="1"/>
                <a:tc gridSpan="2" vMerge="1"/>
                <a:tc hMerge="1" vMerge="1"/>
              </a:tr>
              <a:tr h="326575">
                <a:tc gridSpan="2">
                  <a:txBody>
                    <a:bodyPr/>
                    <a:lstStyle/>
                    <a:p>
                      <a:pPr indent="0" lvl="0" marL="35999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L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Concepción</a:t>
                      </a:r>
                      <a:endParaRPr b="1"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  <a:tr h="326575">
                <a:tc gridSpan="2">
                  <a:txBody>
                    <a:bodyPr/>
                    <a:lstStyle/>
                    <a:p>
                      <a:pPr indent="0" lvl="0" marL="35999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Definición del proyecto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35999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Diego Bulnes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6575">
                <a:tc gridSpan="2">
                  <a:txBody>
                    <a:bodyPr/>
                    <a:lstStyle/>
                    <a:p>
                      <a:pPr indent="0" lvl="0" marL="35999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Creación del EDT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35999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Rodrigo Durán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6575">
                <a:tc gridSpan="2">
                  <a:txBody>
                    <a:bodyPr/>
                    <a:lstStyle/>
                    <a:p>
                      <a:pPr indent="0" lvl="0" marL="35999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Cronograma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35999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Diego Bulnes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6575">
                <a:tc gridSpan="2">
                  <a:txBody>
                    <a:bodyPr/>
                    <a:lstStyle/>
                    <a:p>
                      <a:pPr indent="0" lvl="0" marL="35999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Arquitectura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35999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Diego Bulnes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6575">
                <a:tc gridSpan="2">
                  <a:txBody>
                    <a:bodyPr/>
                    <a:lstStyle/>
                    <a:p>
                      <a:pPr indent="0" lvl="0" marL="35999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L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Producto</a:t>
                      </a:r>
                      <a:endParaRPr b="1"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  <a:tr h="326575">
                <a:tc gridSpan="2">
                  <a:txBody>
                    <a:bodyPr/>
                    <a:lstStyle/>
                    <a:p>
                      <a:pPr indent="0" lvl="0" marL="35999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L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Versión 1</a:t>
                      </a:r>
                      <a:endParaRPr b="1"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  <a:tr h="326575">
                <a:tc gridSpan="2">
                  <a:txBody>
                    <a:bodyPr/>
                    <a:lstStyle/>
                    <a:p>
                      <a:pPr indent="0" lvl="0" marL="35999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Crear Base de Datos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35999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Rodrigo Durán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6575">
                <a:tc gridSpan="2">
                  <a:txBody>
                    <a:bodyPr/>
                    <a:lstStyle/>
                    <a:p>
                      <a:pPr indent="0" lvl="0" marL="35999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Control de acceso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35999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Rodrigo Durán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6575">
                <a:tc gridSpan="2">
                  <a:txBody>
                    <a:bodyPr/>
                    <a:lstStyle/>
                    <a:p>
                      <a:pPr indent="0" lvl="0" marL="35999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Catálogo de productos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35999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Diego Bulnes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6575">
                <a:tc gridSpan="2">
                  <a:txBody>
                    <a:bodyPr/>
                    <a:lstStyle/>
                    <a:p>
                      <a:pPr indent="0" lvl="0" marL="35999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Gestión de stock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35999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Rodrigo Durán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6575">
                <a:tc gridSpan="2">
                  <a:txBody>
                    <a:bodyPr/>
                    <a:lstStyle/>
                    <a:p>
                      <a:pPr indent="0" lvl="0" marL="35999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L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Versión 2</a:t>
                      </a:r>
                      <a:endParaRPr b="1"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  <a:tr h="326575">
                <a:tc gridSpan="2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Gestión de puntos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35999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Rodrigo Durán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6575">
                <a:tc gridSpan="2">
                  <a:txBody>
                    <a:bodyPr/>
                    <a:lstStyle/>
                    <a:p>
                      <a:pPr indent="0" lvl="0" marL="35999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Módulo de canje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35999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Rodrigo Durán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6575">
                <a:tc gridSpan="2">
                  <a:txBody>
                    <a:bodyPr/>
                    <a:lstStyle/>
                    <a:p>
                      <a:pPr indent="0" lvl="0" marL="35999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Factura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35999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Rodrigo Durán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6575">
                <a:tc gridSpan="2">
                  <a:txBody>
                    <a:bodyPr/>
                    <a:lstStyle/>
                    <a:p>
                      <a:pPr indent="0" lvl="0" marL="35999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L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Versión 3</a:t>
                      </a:r>
                      <a:endParaRPr b="1"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  <a:tr h="326575">
                <a:tc gridSpan="2">
                  <a:txBody>
                    <a:bodyPr/>
                    <a:lstStyle/>
                    <a:p>
                      <a:pPr indent="0" lvl="0" marL="35999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Módulo de s</a:t>
                      </a:r>
                      <a:r>
                        <a:rPr lang="es-CL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ubasta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35999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Rodrigo Durán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6575">
                <a:tc gridSpan="2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Módulo de sorteo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35999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Rodrigo Durán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6575">
                <a:tc gridSpan="2">
                  <a:txBody>
                    <a:bodyPr/>
                    <a:lstStyle/>
                    <a:p>
                      <a:pPr indent="0" lvl="0" marL="35999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Servicio de correo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35999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Rodrigo Durán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6575">
                <a:tc gridSpan="2">
                  <a:txBody>
                    <a:bodyPr/>
                    <a:lstStyle/>
                    <a:p>
                      <a:pPr indent="0" lvl="0" marL="35999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Diseño interfaces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35999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Diego Bulnes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6575">
                <a:tc gridSpan="2">
                  <a:txBody>
                    <a:bodyPr/>
                    <a:lstStyle/>
                    <a:p>
                      <a:pPr indent="0" lvl="0" marL="35999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L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Gerencia de proyectos</a:t>
                      </a:r>
                      <a:endParaRPr b="1"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  <a:tr h="326575">
                <a:tc gridSpan="2">
                  <a:txBody>
                    <a:bodyPr/>
                    <a:lstStyle/>
                    <a:p>
                      <a:pPr indent="0" lvl="0" marL="35999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Acta de Constitución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35999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Rodrigo Durán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6575">
                <a:tc gridSpan="2">
                  <a:txBody>
                    <a:bodyPr/>
                    <a:lstStyle/>
                    <a:p>
                      <a:pPr indent="0" lvl="0" marL="35999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Plan de riesgos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35999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Diego Bulnes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26575">
                <a:tc gridSpan="2">
                  <a:txBody>
                    <a:bodyPr/>
                    <a:lstStyle/>
                    <a:p>
                      <a:pPr indent="0" lvl="0" marL="35999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Plan de costos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35999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Diego Bulnes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26575">
                <a:tc gridSpan="2">
                  <a:txBody>
                    <a:bodyPr/>
                    <a:lstStyle/>
                    <a:p>
                      <a:pPr indent="0" lvl="0" marL="35999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Pruebas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35999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Diego Bulnes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26575">
                <a:tc gridSpan="2">
                  <a:txBody>
                    <a:bodyPr/>
                    <a:lstStyle/>
                    <a:p>
                      <a:pPr indent="0" lvl="0" marL="35999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Seguimiento y control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35999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Diego Bulnes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</a:tr>
              <a:tr h="326575">
                <a:tc gridSpan="2">
                  <a:txBody>
                    <a:bodyPr/>
                    <a:lstStyle/>
                    <a:p>
                      <a:pPr indent="0" lvl="0" marL="35999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Cierre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35999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Rodrigo Durán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</a:tr>
            </a:tbl>
          </a:graphicData>
        </a:graphic>
      </p:graphicFrame>
      <p:sp>
        <p:nvSpPr>
          <p:cNvPr id="271" name="Google Shape;271;g3182a1c4c6f_2_14"/>
          <p:cNvSpPr txBox="1"/>
          <p:nvPr/>
        </p:nvSpPr>
        <p:spPr>
          <a:xfrm>
            <a:off x="-50" y="4"/>
            <a:ext cx="20104200" cy="10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75350" lIns="150750" spcFirstLastPara="1" rIns="150750" wrap="square" tIns="7535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5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Cronograma para el desarrollo del proyecto</a:t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2021-04-02T01:36:00Z</dcterms:creat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2021-03-30T00:00:00Z</vt:filetime>
  </property>
  <property fmtid="{D5CDD505-2E9C-101B-9397-08002B2CF9AE}" pid="3" name="Creator">
    <vt:lpwstr>Adobe Illustrator 25.2 (Macintosh)</vt:lpwstr>
  </property>
  <property fmtid="{D5CDD505-2E9C-101B-9397-08002B2CF9AE}" pid="4" name="LastSaved">
    <vt:filetime>2021-04-02T00:00:00Z</vt:filetime>
  </property>
</Properties>
</file>